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4"/>
    <p:sldMasterId id="2147483716" r:id="rId5"/>
  </p:sldMasterIdLst>
  <p:notesMasterIdLst>
    <p:notesMasterId r:id="rId35"/>
  </p:notesMasterIdLst>
  <p:sldIdLst>
    <p:sldId id="261" r:id="rId6"/>
    <p:sldId id="276" r:id="rId7"/>
    <p:sldId id="293" r:id="rId8"/>
    <p:sldId id="312" r:id="rId9"/>
    <p:sldId id="291" r:id="rId10"/>
    <p:sldId id="288" r:id="rId11"/>
    <p:sldId id="289" r:id="rId12"/>
    <p:sldId id="321" r:id="rId13"/>
    <p:sldId id="286" r:id="rId14"/>
    <p:sldId id="303" r:id="rId15"/>
    <p:sldId id="330" r:id="rId16"/>
    <p:sldId id="322" r:id="rId17"/>
    <p:sldId id="299" r:id="rId18"/>
    <p:sldId id="300" r:id="rId19"/>
    <p:sldId id="318" r:id="rId20"/>
    <p:sldId id="297" r:id="rId21"/>
    <p:sldId id="290" r:id="rId22"/>
    <p:sldId id="329" r:id="rId23"/>
    <p:sldId id="328" r:id="rId24"/>
    <p:sldId id="270" r:id="rId25"/>
    <p:sldId id="287" r:id="rId26"/>
    <p:sldId id="324" r:id="rId27"/>
    <p:sldId id="264" r:id="rId28"/>
    <p:sldId id="298" r:id="rId29"/>
    <p:sldId id="315" r:id="rId30"/>
    <p:sldId id="326" r:id="rId31"/>
    <p:sldId id="332" r:id="rId32"/>
    <p:sldId id="333" r:id="rId33"/>
    <p:sldId id="327" r:id="rId34"/>
  </p:sldIdLst>
  <p:sldSz cx="9144000" cy="6858000" type="screen4x3"/>
  <p:notesSz cx="6797675" cy="9928225"/>
  <p:defaultTextStyle>
    <a:defPPr>
      <a:defRPr lang="sv-S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4146">
          <p15:clr>
            <a:srgbClr val="A4A3A4"/>
          </p15:clr>
        </p15:guide>
        <p15:guide id="2" pos="23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C5"/>
    <a:srgbClr val="292929"/>
    <a:srgbClr val="939598"/>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100" d="100"/>
          <a:sy n="100" d="100"/>
        </p:scale>
        <p:origin x="-1134" y="-24"/>
      </p:cViewPr>
      <p:guideLst>
        <p:guide orient="horz" pos="4146"/>
        <p:guide pos="234"/>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strix\mby\Files\Products\1%20Tools\Dammsugare\New%20DE\beetle\DE%20market%20statistics%20201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sl-S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Tabelle1!$B$1</c:f>
              <c:strCache>
                <c:ptCount val="1"/>
                <c:pt idx="0">
                  <c:v>Sales in Mio. €</c:v>
                </c:pt>
              </c:strCache>
            </c:strRef>
          </c:tx>
          <c:invertIfNegative val="0"/>
          <c:dPt>
            <c:idx val="5"/>
            <c:invertIfNegative val="0"/>
            <c:bubble3D val="0"/>
            <c:extLst xmlns:c16r2="http://schemas.microsoft.com/office/drawing/2015/06/chart">
              <c:ext xmlns:c16="http://schemas.microsoft.com/office/drawing/2014/chart" uri="{C3380CC4-5D6E-409C-BE32-E72D297353CC}">
                <c16:uniqueId val="{00000000-EFEB-42F4-8398-02F85737AB91}"/>
              </c:ext>
            </c:extLst>
          </c:dPt>
          <c:dPt>
            <c:idx val="6"/>
            <c:invertIfNegative val="0"/>
            <c:bubble3D val="0"/>
            <c:spPr>
              <a:solidFill>
                <a:schemeClr val="accent1"/>
              </a:solidFill>
            </c:spPr>
            <c:extLst xmlns:c16r2="http://schemas.microsoft.com/office/drawing/2015/06/chart">
              <c:ext xmlns:c16="http://schemas.microsoft.com/office/drawing/2014/chart" uri="{C3380CC4-5D6E-409C-BE32-E72D297353CC}">
                <c16:uniqueId val="{00000002-EFEB-42F4-8398-02F85737AB91}"/>
              </c:ext>
            </c:extLst>
          </c:dPt>
          <c:dPt>
            <c:idx val="8"/>
            <c:invertIfNegative val="0"/>
            <c:bubble3D val="0"/>
            <c:spPr>
              <a:ln>
                <a:solidFill>
                  <a:srgbClr val="FF0000"/>
                </a:solidFill>
              </a:ln>
            </c:spPr>
            <c:extLst xmlns:c16r2="http://schemas.microsoft.com/office/drawing/2015/06/chart">
              <c:ext xmlns:c16="http://schemas.microsoft.com/office/drawing/2014/chart" uri="{C3380CC4-5D6E-409C-BE32-E72D297353CC}">
                <c16:uniqueId val="{00000004-EFEB-42F4-8398-02F85737AB91}"/>
              </c:ext>
            </c:extLst>
          </c:dPt>
          <c:cat>
            <c:numRef>
              <c:f>Tabelle1!$A$2:$A$10</c:f>
              <c:numCache>
                <c:formatCode>General</c:formatCode>
                <c:ptCount val="9"/>
                <c:pt idx="0">
                  <c:v>2008</c:v>
                </c:pt>
                <c:pt idx="1">
                  <c:v>2009</c:v>
                </c:pt>
                <c:pt idx="2">
                  <c:v>2010</c:v>
                </c:pt>
                <c:pt idx="3">
                  <c:v>2011</c:v>
                </c:pt>
                <c:pt idx="4">
                  <c:v>2012</c:v>
                </c:pt>
                <c:pt idx="5">
                  <c:v>2013</c:v>
                </c:pt>
                <c:pt idx="6">
                  <c:v>2014</c:v>
                </c:pt>
                <c:pt idx="7">
                  <c:v>2015</c:v>
                </c:pt>
                <c:pt idx="8">
                  <c:v>2016</c:v>
                </c:pt>
              </c:numCache>
            </c:numRef>
          </c:cat>
          <c:val>
            <c:numRef>
              <c:f>Tabelle1!$B$2:$B$10</c:f>
              <c:numCache>
                <c:formatCode>General</c:formatCode>
                <c:ptCount val="9"/>
                <c:pt idx="0">
                  <c:v>308</c:v>
                </c:pt>
                <c:pt idx="1">
                  <c:v>302</c:v>
                </c:pt>
                <c:pt idx="2">
                  <c:v>317</c:v>
                </c:pt>
                <c:pt idx="3">
                  <c:v>328</c:v>
                </c:pt>
                <c:pt idx="4">
                  <c:v>341</c:v>
                </c:pt>
                <c:pt idx="5">
                  <c:v>341</c:v>
                </c:pt>
                <c:pt idx="6">
                  <c:v>348</c:v>
                </c:pt>
                <c:pt idx="7">
                  <c:v>365</c:v>
                </c:pt>
                <c:pt idx="8">
                  <c:v>387</c:v>
                </c:pt>
              </c:numCache>
            </c:numRef>
          </c:val>
          <c:extLst xmlns:c16r2="http://schemas.microsoft.com/office/drawing/2015/06/chart">
            <c:ext xmlns:c16="http://schemas.microsoft.com/office/drawing/2014/chart" uri="{C3380CC4-5D6E-409C-BE32-E72D297353CC}">
              <c16:uniqueId val="{00000005-EFEB-42F4-8398-02F85737AB91}"/>
            </c:ext>
          </c:extLst>
        </c:ser>
        <c:dLbls>
          <c:showLegendKey val="0"/>
          <c:showVal val="0"/>
          <c:showCatName val="0"/>
          <c:showSerName val="0"/>
          <c:showPercent val="0"/>
          <c:showBubbleSize val="0"/>
        </c:dLbls>
        <c:gapWidth val="150"/>
        <c:shape val="box"/>
        <c:axId val="40696064"/>
        <c:axId val="43524096"/>
        <c:axId val="0"/>
      </c:bar3DChart>
      <c:catAx>
        <c:axId val="40696064"/>
        <c:scaling>
          <c:orientation val="minMax"/>
        </c:scaling>
        <c:delete val="0"/>
        <c:axPos val="b"/>
        <c:numFmt formatCode="General" sourceLinked="1"/>
        <c:majorTickMark val="out"/>
        <c:minorTickMark val="none"/>
        <c:tickLblPos val="nextTo"/>
        <c:txPr>
          <a:bodyPr/>
          <a:lstStyle/>
          <a:p>
            <a:pPr>
              <a:defRPr sz="1100" b="1" i="0">
                <a:latin typeface="Arial" panose="020B0604020202020204" pitchFamily="34" charset="0"/>
                <a:cs typeface="Arial" panose="020B0604020202020204" pitchFamily="34" charset="0"/>
              </a:defRPr>
            </a:pPr>
            <a:endParaRPr lang="sl-SI"/>
          </a:p>
        </c:txPr>
        <c:crossAx val="43524096"/>
        <c:crosses val="autoZero"/>
        <c:auto val="1"/>
        <c:lblAlgn val="ctr"/>
        <c:lblOffset val="100"/>
        <c:noMultiLvlLbl val="0"/>
      </c:catAx>
      <c:valAx>
        <c:axId val="43524096"/>
        <c:scaling>
          <c:orientation val="minMax"/>
        </c:scaling>
        <c:delete val="0"/>
        <c:axPos val="l"/>
        <c:majorGridlines/>
        <c:numFmt formatCode="General" sourceLinked="1"/>
        <c:majorTickMark val="out"/>
        <c:minorTickMark val="none"/>
        <c:tickLblPos val="nextTo"/>
        <c:txPr>
          <a:bodyPr/>
          <a:lstStyle/>
          <a:p>
            <a:pPr>
              <a:defRPr sz="1100" b="1">
                <a:latin typeface="Arial" panose="020B0604020202020204" pitchFamily="34" charset="0"/>
                <a:cs typeface="Arial" panose="020B0604020202020204" pitchFamily="34" charset="0"/>
              </a:defRPr>
            </a:pPr>
            <a:endParaRPr lang="sl-SI"/>
          </a:p>
        </c:txPr>
        <c:crossAx val="40696064"/>
        <c:crosses val="autoZero"/>
        <c:crossBetween val="between"/>
      </c:valAx>
    </c:plotArea>
    <c:plotVisOnly val="1"/>
    <c:dispBlanksAs val="gap"/>
    <c:showDLblsOverMax val="0"/>
  </c:chart>
  <c:txPr>
    <a:bodyPr/>
    <a:lstStyle/>
    <a:p>
      <a:pPr>
        <a:defRPr sz="1800"/>
      </a:pPr>
      <a:endParaRPr lang="sl-SI"/>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sl-S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smtClean="0"/>
              <a:t>Dust extractor</a:t>
            </a:r>
            <a:r>
              <a:rPr lang="en-US" baseline="0" dirty="0" smtClean="0"/>
              <a:t> total market </a:t>
            </a:r>
            <a:r>
              <a:rPr lang="en-US" baseline="0" dirty="0"/>
              <a:t>split per type (€)</a:t>
            </a:r>
            <a:endParaRPr lang="en-US" dirty="0"/>
          </a:p>
        </c:rich>
      </c:tx>
      <c:overlay val="0"/>
      <c:spPr>
        <a:noFill/>
        <a:ln>
          <a:noFill/>
        </a:ln>
        <a:effectLst/>
      </c:spPr>
    </c:title>
    <c:autoTitleDeleted val="0"/>
    <c:view3D>
      <c:rotX val="30"/>
      <c:rotY val="100"/>
      <c:depthPercent val="6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138888888888889"/>
          <c:y val="0.22666375036453776"/>
          <c:w val="0.81388888888888888"/>
          <c:h val="0.66745953630796151"/>
        </c:manualLayout>
      </c:layout>
      <c:pie3DChart>
        <c:varyColors val="1"/>
        <c:ser>
          <c:idx val="0"/>
          <c:order val="0"/>
          <c:tx>
            <c:strRef>
              <c:f>Sheet1!$B$21</c:f>
              <c:strCache>
                <c:ptCount val="1"/>
                <c:pt idx="0">
                  <c:v> share of turnover</c:v>
                </c:pt>
              </c:strCache>
            </c:strRef>
          </c:tx>
          <c:dPt>
            <c:idx val="0"/>
            <c:bubble3D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DDD1-40E2-A910-3DA2E6FC709B}"/>
              </c:ext>
            </c:extLst>
          </c:dPt>
          <c:dPt>
            <c:idx val="1"/>
            <c:bubble3D val="0"/>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DDD1-40E2-A910-3DA2E6FC709B}"/>
              </c:ext>
            </c:extLst>
          </c:dPt>
          <c:dPt>
            <c:idx val="2"/>
            <c:bubble3D val="0"/>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DDD1-40E2-A910-3DA2E6FC709B}"/>
              </c:ext>
            </c:extLst>
          </c:dPt>
          <c:dPt>
            <c:idx val="3"/>
            <c:bubble3D val="0"/>
            <c:spPr>
              <a:solidFill>
                <a:schemeClr val="accent4"/>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DDD1-40E2-A910-3DA2E6FC709B}"/>
              </c:ext>
            </c:extLst>
          </c:dPt>
          <c:dLbls>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sl-SI"/>
                </a:p>
              </c:txPr>
              <c:showLegendKey val="0"/>
              <c:showVal val="1"/>
              <c:showCatName val="1"/>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sl-SI"/>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Sheet1!$A$22:$A$25</c:f>
              <c:strCache>
                <c:ptCount val="4"/>
                <c:pt idx="0">
                  <c:v>Compact class</c:v>
                </c:pt>
                <c:pt idx="1">
                  <c:v>Performance class</c:v>
                </c:pt>
                <c:pt idx="2">
                  <c:v>Industrial class</c:v>
                </c:pt>
                <c:pt idx="3">
                  <c:v>Safety class</c:v>
                </c:pt>
              </c:strCache>
            </c:strRef>
          </c:cat>
          <c:val>
            <c:numRef>
              <c:f>Sheet1!$B$22:$B$25</c:f>
              <c:numCache>
                <c:formatCode>0%</c:formatCode>
                <c:ptCount val="4"/>
                <c:pt idx="0">
                  <c:v>0.27</c:v>
                </c:pt>
                <c:pt idx="1">
                  <c:v>0.45</c:v>
                </c:pt>
                <c:pt idx="2">
                  <c:v>0.19</c:v>
                </c:pt>
                <c:pt idx="3">
                  <c:v>0.09</c:v>
                </c:pt>
              </c:numCache>
            </c:numRef>
          </c:val>
          <c:extLst xmlns:c16r2="http://schemas.microsoft.com/office/drawing/2015/06/chart">
            <c:ext xmlns:c16="http://schemas.microsoft.com/office/drawing/2014/chart" uri="{C3380CC4-5D6E-409C-BE32-E72D297353CC}">
              <c16:uniqueId val="{00000008-DDD1-40E2-A910-3DA2E6FC709B}"/>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sl-SI"/>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45659"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0" tIns="46680" rIns="93360" bIns="46680" numCol="1" anchor="t" anchorCtr="0" compatLnSpc="1">
            <a:prstTxWarp prst="textNoShape">
              <a:avLst/>
            </a:prstTxWarp>
          </a:bodyPr>
          <a:lstStyle>
            <a:lvl1pPr>
              <a:defRPr sz="1200"/>
            </a:lvl1pPr>
          </a:lstStyle>
          <a:p>
            <a:pPr>
              <a:defRPr/>
            </a:pPr>
            <a:endParaRPr lang="sv-SE"/>
          </a:p>
        </p:txBody>
      </p:sp>
      <p:sp>
        <p:nvSpPr>
          <p:cNvPr id="10243" name="Rectangle 3"/>
          <p:cNvSpPr>
            <a:spLocks noGrp="1" noChangeArrowheads="1"/>
          </p:cNvSpPr>
          <p:nvPr>
            <p:ph type="dt" idx="1"/>
          </p:nvPr>
        </p:nvSpPr>
        <p:spPr bwMode="auto">
          <a:xfrm>
            <a:off x="3850443" y="0"/>
            <a:ext cx="2945659"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0" tIns="46680" rIns="93360" bIns="46680" numCol="1" anchor="t" anchorCtr="0" compatLnSpc="1">
            <a:prstTxWarp prst="textNoShape">
              <a:avLst/>
            </a:prstTxWarp>
          </a:bodyPr>
          <a:lstStyle>
            <a:lvl1pPr algn="r">
              <a:defRPr sz="1200"/>
            </a:lvl1pPr>
          </a:lstStyle>
          <a:p>
            <a:pPr>
              <a:defRPr/>
            </a:pPr>
            <a:endParaRPr lang="sv-SE"/>
          </a:p>
        </p:txBody>
      </p:sp>
      <p:sp>
        <p:nvSpPr>
          <p:cNvPr id="5124" name="Rectangle 4"/>
          <p:cNvSpPr>
            <a:spLocks noGrp="1" noRot="1" noChangeAspect="1" noChangeArrowheads="1" noTextEdit="1"/>
          </p:cNvSpPr>
          <p:nvPr>
            <p:ph type="sldImg" idx="2"/>
          </p:nvPr>
        </p:nvSpPr>
        <p:spPr bwMode="auto">
          <a:xfrm>
            <a:off x="915988" y="744538"/>
            <a:ext cx="4965700" cy="37242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679768" y="4715907"/>
            <a:ext cx="5438140" cy="4467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0" tIns="46680" rIns="93360" bIns="46680" numCol="1" anchor="t" anchorCtr="0" compatLnSpc="1">
            <a:prstTxWarp prst="textNoShape">
              <a:avLst/>
            </a:prstTxWarp>
          </a:bodyPr>
          <a:lstStyle/>
          <a:p>
            <a:pPr lvl="0"/>
            <a:r>
              <a:rPr lang="sv-SE" noProof="0" smtClean="0"/>
              <a:t>Click to edit Master text styles</a:t>
            </a:r>
          </a:p>
          <a:p>
            <a:pPr lvl="1"/>
            <a:r>
              <a:rPr lang="sv-SE" noProof="0" smtClean="0"/>
              <a:t>Second level</a:t>
            </a:r>
          </a:p>
          <a:p>
            <a:pPr lvl="2"/>
            <a:r>
              <a:rPr lang="sv-SE" noProof="0" smtClean="0"/>
              <a:t>Third level</a:t>
            </a:r>
          </a:p>
          <a:p>
            <a:pPr lvl="3"/>
            <a:r>
              <a:rPr lang="sv-SE" noProof="0" smtClean="0"/>
              <a:t>Fourth level</a:t>
            </a:r>
          </a:p>
          <a:p>
            <a:pPr lvl="4"/>
            <a:r>
              <a:rPr lang="sv-SE" noProof="0" smtClean="0"/>
              <a:t>Fifth level</a:t>
            </a:r>
          </a:p>
        </p:txBody>
      </p:sp>
      <p:sp>
        <p:nvSpPr>
          <p:cNvPr id="10246" name="Rectangle 6"/>
          <p:cNvSpPr>
            <a:spLocks noGrp="1" noChangeArrowheads="1"/>
          </p:cNvSpPr>
          <p:nvPr>
            <p:ph type="ftr" sz="quarter" idx="4"/>
          </p:nvPr>
        </p:nvSpPr>
        <p:spPr bwMode="auto">
          <a:xfrm>
            <a:off x="0" y="9430090"/>
            <a:ext cx="2945659"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0" tIns="46680" rIns="93360" bIns="46680" numCol="1" anchor="b" anchorCtr="0" compatLnSpc="1">
            <a:prstTxWarp prst="textNoShape">
              <a:avLst/>
            </a:prstTxWarp>
          </a:bodyPr>
          <a:lstStyle>
            <a:lvl1pPr>
              <a:defRPr sz="1200"/>
            </a:lvl1pPr>
          </a:lstStyle>
          <a:p>
            <a:pPr>
              <a:defRPr/>
            </a:pPr>
            <a:endParaRPr lang="sv-SE"/>
          </a:p>
        </p:txBody>
      </p:sp>
      <p:sp>
        <p:nvSpPr>
          <p:cNvPr id="10247" name="Rectangle 7"/>
          <p:cNvSpPr>
            <a:spLocks noGrp="1" noChangeArrowheads="1"/>
          </p:cNvSpPr>
          <p:nvPr>
            <p:ph type="sldNum" sz="quarter" idx="5"/>
          </p:nvPr>
        </p:nvSpPr>
        <p:spPr bwMode="auto">
          <a:xfrm>
            <a:off x="3850443" y="9430090"/>
            <a:ext cx="2945659"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0" tIns="46680" rIns="93360" bIns="46680" numCol="1" anchor="b" anchorCtr="0" compatLnSpc="1">
            <a:prstTxWarp prst="textNoShape">
              <a:avLst/>
            </a:prstTxWarp>
          </a:bodyPr>
          <a:lstStyle>
            <a:lvl1pPr algn="r">
              <a:defRPr sz="1200"/>
            </a:lvl1pPr>
          </a:lstStyle>
          <a:p>
            <a:pPr>
              <a:defRPr/>
            </a:pPr>
            <a:fld id="{627BB5F1-5B5A-4262-88F1-C93C7A72820D}" type="slidenum">
              <a:rPr lang="sv-SE"/>
              <a:pPr>
                <a:defRPr/>
              </a:pPr>
              <a:t>‹#›</a:t>
            </a:fld>
            <a:endParaRPr lang="sv-SE"/>
          </a:p>
        </p:txBody>
      </p:sp>
    </p:spTree>
    <p:extLst>
      <p:ext uri="{BB962C8B-B14F-4D97-AF65-F5344CB8AC3E}">
        <p14:creationId xmlns:p14="http://schemas.microsoft.com/office/powerpoint/2010/main" val="33804582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FI"/>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7BB5F1-5B5A-4262-88F1-C93C7A72820D}" type="slidenum">
              <a:rPr kumimoji="0" lang="sv-SE"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sv-SE"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261249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15"/>
          <p:cNvPicPr>
            <a:picLocks noChangeAspect="1"/>
          </p:cNvPicPr>
          <p:nvPr/>
        </p:nvPicPr>
        <p:blipFill>
          <a:blip r:embed="rId2">
            <a:extLst>
              <a:ext uri="{28A0092B-C50C-407E-A947-70E740481C1C}">
                <a14:useLocalDpi xmlns:a14="http://schemas.microsoft.com/office/drawing/2010/main" val="0"/>
              </a:ext>
            </a:extLst>
          </a:blip>
          <a:srcRect t="3757" r="17259" b="7486"/>
          <a:stretch>
            <a:fillRect/>
          </a:stretch>
        </p:blipFill>
        <p:spPr bwMode="auto">
          <a:xfrm>
            <a:off x="7623426" y="5380241"/>
            <a:ext cx="1521829" cy="147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3"/>
          <p:cNvSpPr>
            <a:spLocks noGrp="1" noChangeArrowheads="1"/>
          </p:cNvSpPr>
          <p:nvPr>
            <p:ph type="ctrTitle"/>
          </p:nvPr>
        </p:nvSpPr>
        <p:spPr>
          <a:xfrm>
            <a:off x="685800" y="2130429"/>
            <a:ext cx="7772400" cy="1470025"/>
          </a:xfrm>
        </p:spPr>
        <p:txBody>
          <a:bodyPr/>
          <a:lstStyle>
            <a:lvl1pPr algn="ctr">
              <a:defRPr sz="2800"/>
            </a:lvl1pPr>
          </a:lstStyle>
          <a:p>
            <a:pPr lvl="0"/>
            <a:r>
              <a:rPr lang="en-US" noProof="0" smtClean="0"/>
              <a:t>Click to edit Master title style</a:t>
            </a:r>
            <a:endParaRPr lang="en-GB" noProof="0" dirty="0" smtClean="0"/>
          </a:p>
        </p:txBody>
      </p:sp>
      <p:sp>
        <p:nvSpPr>
          <p:cNvPr id="18436" name="Rectangle 4"/>
          <p:cNvSpPr>
            <a:spLocks noGrp="1" noChangeArrowheads="1"/>
          </p:cNvSpPr>
          <p:nvPr>
            <p:ph type="subTitle" idx="1"/>
          </p:nvPr>
        </p:nvSpPr>
        <p:spPr>
          <a:xfrm>
            <a:off x="1371600" y="3886200"/>
            <a:ext cx="6400800" cy="1752600"/>
          </a:xfrm>
        </p:spPr>
        <p:txBody>
          <a:bodyPr/>
          <a:lstStyle>
            <a:lvl1pPr marL="0" indent="0" algn="ctr">
              <a:buFont typeface="Arial" charset="0"/>
              <a:buNone/>
              <a:defRPr sz="2000"/>
            </a:lvl1pPr>
          </a:lstStyle>
          <a:p>
            <a:pPr lvl="0"/>
            <a:r>
              <a:rPr lang="en-US" noProof="0" smtClean="0"/>
              <a:t>Click to edit Master subtitle style</a:t>
            </a:r>
            <a:endParaRPr lang="en-GB" noProof="0" smtClean="0"/>
          </a:p>
        </p:txBody>
      </p:sp>
      <p:sp>
        <p:nvSpPr>
          <p:cNvPr id="7" name="Text Box 11"/>
          <p:cNvSpPr txBox="1">
            <a:spLocks noChangeArrowheads="1"/>
          </p:cNvSpPr>
          <p:nvPr/>
        </p:nvSpPr>
        <p:spPr bwMode="auto">
          <a:xfrm>
            <a:off x="6575418" y="6419833"/>
            <a:ext cx="1894750"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en-GB" sz="1300" dirty="0" smtClean="0">
                <a:solidFill>
                  <a:srgbClr val="000000"/>
                </a:solidFill>
              </a:rPr>
              <a:t>Quality from start to finish</a:t>
            </a:r>
          </a:p>
        </p:txBody>
      </p:sp>
      <p:sp>
        <p:nvSpPr>
          <p:cNvPr id="9" name="TextBox 8"/>
          <p:cNvSpPr txBox="1"/>
          <p:nvPr userDrawn="1"/>
        </p:nvSpPr>
        <p:spPr>
          <a:xfrm>
            <a:off x="281644" y="6402863"/>
            <a:ext cx="1090363" cy="246221"/>
          </a:xfrm>
          <a:prstGeom prst="rect">
            <a:avLst/>
          </a:prstGeom>
          <a:noFill/>
        </p:spPr>
        <p:txBody>
          <a:bodyPr wrap="none" rtlCol="0">
            <a:spAutoFit/>
          </a:bodyPr>
          <a:lstStyle/>
          <a:p>
            <a:r>
              <a:rPr lang="fi-FI" sz="1000" dirty="0">
                <a:solidFill>
                  <a:srgbClr val="000000"/>
                </a:solidFill>
                <a:latin typeface="Arial"/>
              </a:rPr>
              <a:t>www.mirka.com</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32319"/>
            <a:ext cx="1619250" cy="359833"/>
          </a:xfrm>
          <a:prstGeom prst="rect">
            <a:avLst/>
          </a:prstGeom>
        </p:spPr>
      </p:pic>
    </p:spTree>
    <p:extLst>
      <p:ext uri="{BB962C8B-B14F-4D97-AF65-F5344CB8AC3E}">
        <p14:creationId xmlns:p14="http://schemas.microsoft.com/office/powerpoint/2010/main" val="365696074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37891" y="5691"/>
            <a:ext cx="6809235" cy="1143000"/>
          </a:xfrm>
        </p:spPr>
        <p:txBody>
          <a:bodyPr/>
          <a:lstStyle/>
          <a:p>
            <a:r>
              <a:rPr lang="en-US" smtClean="0"/>
              <a:t>Click to edit Master title style</a:t>
            </a:r>
            <a:endParaRPr lang="sv-FI"/>
          </a:p>
        </p:txBody>
      </p:sp>
      <p:sp>
        <p:nvSpPr>
          <p:cNvPr id="3" name="Content Placeholder 2"/>
          <p:cNvSpPr>
            <a:spLocks noGrp="1"/>
          </p:cNvSpPr>
          <p:nvPr>
            <p:ph idx="1"/>
          </p:nvPr>
        </p:nvSpPr>
        <p:spPr>
          <a:xfrm>
            <a:off x="393702" y="1407560"/>
            <a:ext cx="8337550" cy="4890498"/>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FI" dirty="0"/>
          </a:p>
        </p:txBody>
      </p:sp>
      <p:sp>
        <p:nvSpPr>
          <p:cNvPr id="4" name="Rectangle 4"/>
          <p:cNvSpPr>
            <a:spLocks noGrp="1" noChangeArrowheads="1"/>
          </p:cNvSpPr>
          <p:nvPr>
            <p:ph type="dt" sz="half" idx="10"/>
          </p:nvPr>
        </p:nvSpPr>
        <p:spPr>
          <a:xfrm>
            <a:off x="6686092" y="6528096"/>
            <a:ext cx="1536186" cy="333375"/>
          </a:xfrm>
          <a:prstGeom prst="rect">
            <a:avLst/>
          </a:prstGeom>
          <a:ln/>
        </p:spPr>
        <p:txBody>
          <a:bodyPr lIns="36000" rIns="36000"/>
          <a:lstStyle>
            <a:lvl1pPr algn="l">
              <a:defRPr sz="1000">
                <a:solidFill>
                  <a:srgbClr val="292929"/>
                </a:solidFill>
              </a:defRPr>
            </a:lvl1pPr>
          </a:lstStyle>
          <a:p>
            <a:pPr>
              <a:defRPr/>
            </a:pPr>
            <a:fld id="{751DB476-5A49-4DEB-AAB5-D588225F0F88}" type="datetime1">
              <a:rPr lang="fi-FI" smtClean="0"/>
              <a:pPr>
                <a:defRPr/>
              </a:pPr>
              <a:t>21.11.2016</a:t>
            </a:fld>
            <a:endParaRPr lang="en-US" dirty="0"/>
          </a:p>
        </p:txBody>
      </p:sp>
      <p:sp>
        <p:nvSpPr>
          <p:cNvPr id="5" name="Rectangle 5"/>
          <p:cNvSpPr>
            <a:spLocks noGrp="1" noChangeArrowheads="1"/>
          </p:cNvSpPr>
          <p:nvPr>
            <p:ph type="ftr" sz="quarter" idx="11"/>
          </p:nvPr>
        </p:nvSpPr>
        <p:spPr>
          <a:xfrm>
            <a:off x="1944402" y="6524629"/>
            <a:ext cx="3965848" cy="333375"/>
          </a:xfrm>
          <a:prstGeom prst="rect">
            <a:avLst/>
          </a:prstGeom>
          <a:ln/>
        </p:spPr>
        <p:txBody>
          <a:bodyPr/>
          <a:lstStyle>
            <a:lvl1pPr algn="ctr">
              <a:defRPr sz="1000">
                <a:solidFill>
                  <a:srgbClr val="292929"/>
                </a:solidFill>
              </a:defRPr>
            </a:lvl1pPr>
          </a:lstStyle>
          <a:p>
            <a:pPr>
              <a:defRPr/>
            </a:pPr>
            <a:endParaRPr lang="en-US" dirty="0"/>
          </a:p>
        </p:txBody>
      </p:sp>
      <p:sp>
        <p:nvSpPr>
          <p:cNvPr id="6" name="Rectangle 6"/>
          <p:cNvSpPr>
            <a:spLocks noGrp="1" noChangeArrowheads="1"/>
          </p:cNvSpPr>
          <p:nvPr>
            <p:ph type="sldNum" sz="quarter" idx="12"/>
          </p:nvPr>
        </p:nvSpPr>
        <p:spPr>
          <a:xfrm>
            <a:off x="8412481" y="6524629"/>
            <a:ext cx="329441" cy="333375"/>
          </a:xfrm>
          <a:prstGeom prst="rect">
            <a:avLst/>
          </a:prstGeom>
          <a:ln/>
        </p:spPr>
        <p:txBody>
          <a:bodyPr lIns="0" rIns="0"/>
          <a:lstStyle>
            <a:lvl1pPr algn="r">
              <a:defRPr sz="1000">
                <a:solidFill>
                  <a:srgbClr val="292929"/>
                </a:solidFill>
              </a:defRPr>
            </a:lvl1pPr>
          </a:lstStyle>
          <a:p>
            <a:pPr>
              <a:defRPr/>
            </a:pPr>
            <a:fld id="{D7CEF7AD-A2BB-4A75-BE55-B51FA10F8B3A}" type="slidenum">
              <a:rPr lang="en-US" smtClean="0"/>
              <a:pPr>
                <a:defRPr/>
              </a:pPr>
              <a:t>‹#›</a:t>
            </a:fld>
            <a:endParaRPr lang="en-US" dirty="0"/>
          </a:p>
        </p:txBody>
      </p:sp>
      <p:cxnSp>
        <p:nvCxnSpPr>
          <p:cNvPr id="8" name="Straight Connector 7"/>
          <p:cNvCxnSpPr/>
          <p:nvPr userDrawn="1"/>
        </p:nvCxnSpPr>
        <p:spPr>
          <a:xfrm>
            <a:off x="0" y="6411074"/>
            <a:ext cx="9144000" cy="0"/>
          </a:xfrm>
          <a:prstGeom prst="line">
            <a:avLst/>
          </a:prstGeom>
          <a:ln w="12700">
            <a:solidFill>
              <a:srgbClr val="C3C4C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211062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FI" dirty="0"/>
          </a:p>
        </p:txBody>
      </p:sp>
      <p:sp>
        <p:nvSpPr>
          <p:cNvPr id="3" name="Content Placeholder 2"/>
          <p:cNvSpPr>
            <a:spLocks noGrp="1"/>
          </p:cNvSpPr>
          <p:nvPr>
            <p:ph sz="half" idx="1"/>
          </p:nvPr>
        </p:nvSpPr>
        <p:spPr>
          <a:xfrm>
            <a:off x="349250" y="1404994"/>
            <a:ext cx="4160838" cy="4893067"/>
          </a:xfrm>
        </p:spPr>
        <p:txBody>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FI" dirty="0"/>
          </a:p>
        </p:txBody>
      </p:sp>
      <p:sp>
        <p:nvSpPr>
          <p:cNvPr id="4" name="Content Placeholder 3"/>
          <p:cNvSpPr>
            <a:spLocks noGrp="1"/>
          </p:cNvSpPr>
          <p:nvPr>
            <p:ph sz="half" idx="2"/>
          </p:nvPr>
        </p:nvSpPr>
        <p:spPr>
          <a:xfrm>
            <a:off x="4633646" y="1404994"/>
            <a:ext cx="4067443" cy="4893067"/>
          </a:xfrm>
        </p:spPr>
        <p:txBody>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FI" dirty="0"/>
          </a:p>
        </p:txBody>
      </p:sp>
      <p:sp>
        <p:nvSpPr>
          <p:cNvPr id="8" name="Rectangle 4"/>
          <p:cNvSpPr>
            <a:spLocks noGrp="1" noChangeArrowheads="1"/>
          </p:cNvSpPr>
          <p:nvPr>
            <p:ph type="dt" sz="half" idx="10"/>
          </p:nvPr>
        </p:nvSpPr>
        <p:spPr>
          <a:xfrm>
            <a:off x="6686092" y="6528096"/>
            <a:ext cx="1536186" cy="333375"/>
          </a:xfrm>
          <a:prstGeom prst="rect">
            <a:avLst/>
          </a:prstGeom>
          <a:ln/>
        </p:spPr>
        <p:txBody>
          <a:bodyPr lIns="36000" rIns="36000"/>
          <a:lstStyle>
            <a:lvl1pPr algn="l">
              <a:defRPr sz="1000">
                <a:solidFill>
                  <a:srgbClr val="292929"/>
                </a:solidFill>
              </a:defRPr>
            </a:lvl1pPr>
          </a:lstStyle>
          <a:p>
            <a:pPr>
              <a:defRPr/>
            </a:pPr>
            <a:fld id="{751DB476-5A49-4DEB-AAB5-D588225F0F88}" type="datetime1">
              <a:rPr lang="fi-FI" smtClean="0"/>
              <a:pPr>
                <a:defRPr/>
              </a:pPr>
              <a:t>21.11.2016</a:t>
            </a:fld>
            <a:endParaRPr lang="en-US" dirty="0"/>
          </a:p>
        </p:txBody>
      </p:sp>
      <p:sp>
        <p:nvSpPr>
          <p:cNvPr id="9" name="Rectangle 5"/>
          <p:cNvSpPr>
            <a:spLocks noGrp="1" noChangeArrowheads="1"/>
          </p:cNvSpPr>
          <p:nvPr>
            <p:ph type="ftr" sz="quarter" idx="11"/>
          </p:nvPr>
        </p:nvSpPr>
        <p:spPr>
          <a:xfrm>
            <a:off x="1944402" y="6524629"/>
            <a:ext cx="3965848" cy="333375"/>
          </a:xfrm>
          <a:prstGeom prst="rect">
            <a:avLst/>
          </a:prstGeom>
          <a:ln/>
        </p:spPr>
        <p:txBody>
          <a:bodyPr/>
          <a:lstStyle>
            <a:lvl1pPr algn="ctr">
              <a:defRPr sz="1000">
                <a:solidFill>
                  <a:srgbClr val="292929"/>
                </a:solidFill>
              </a:defRPr>
            </a:lvl1pPr>
          </a:lstStyle>
          <a:p>
            <a:pPr>
              <a:defRPr/>
            </a:pPr>
            <a:endParaRPr lang="en-US" dirty="0"/>
          </a:p>
        </p:txBody>
      </p:sp>
      <p:sp>
        <p:nvSpPr>
          <p:cNvPr id="10" name="Rectangle 6"/>
          <p:cNvSpPr>
            <a:spLocks noGrp="1" noChangeArrowheads="1"/>
          </p:cNvSpPr>
          <p:nvPr>
            <p:ph type="sldNum" sz="quarter" idx="12"/>
          </p:nvPr>
        </p:nvSpPr>
        <p:spPr>
          <a:xfrm>
            <a:off x="8412481" y="6524629"/>
            <a:ext cx="329441" cy="333375"/>
          </a:xfrm>
          <a:prstGeom prst="rect">
            <a:avLst/>
          </a:prstGeom>
          <a:ln/>
        </p:spPr>
        <p:txBody>
          <a:bodyPr lIns="0" rIns="0"/>
          <a:lstStyle>
            <a:lvl1pPr algn="r">
              <a:defRPr sz="1000">
                <a:solidFill>
                  <a:srgbClr val="292929"/>
                </a:solidFill>
              </a:defRPr>
            </a:lvl1pPr>
          </a:lstStyle>
          <a:p>
            <a:pPr>
              <a:defRPr/>
            </a:pPr>
            <a:fld id="{D7CEF7AD-A2BB-4A75-BE55-B51FA10F8B3A}" type="slidenum">
              <a:rPr lang="en-US" smtClean="0"/>
              <a:pPr>
                <a:defRPr/>
              </a:pPr>
              <a:t>‹#›</a:t>
            </a:fld>
            <a:endParaRPr lang="en-US" dirty="0"/>
          </a:p>
        </p:txBody>
      </p:sp>
      <p:cxnSp>
        <p:nvCxnSpPr>
          <p:cNvPr id="11" name="Straight Connector 10"/>
          <p:cNvCxnSpPr/>
          <p:nvPr userDrawn="1"/>
        </p:nvCxnSpPr>
        <p:spPr>
          <a:xfrm>
            <a:off x="0" y="6411074"/>
            <a:ext cx="9144000" cy="0"/>
          </a:xfrm>
          <a:prstGeom prst="line">
            <a:avLst/>
          </a:prstGeom>
          <a:ln w="12700">
            <a:solidFill>
              <a:srgbClr val="C3C4C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082300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xOverObj" preserve="1">
  <p:cSld name="1_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944335" y="36513"/>
            <a:ext cx="6894588" cy="1143000"/>
          </a:xfrm>
        </p:spPr>
        <p:txBody>
          <a:bodyPr/>
          <a:lstStyle/>
          <a:p>
            <a:r>
              <a:rPr lang="en-US" smtClean="0"/>
              <a:t>Click to edit Master title style</a:t>
            </a:r>
            <a:endParaRPr lang="sv-FI"/>
          </a:p>
        </p:txBody>
      </p:sp>
      <p:sp>
        <p:nvSpPr>
          <p:cNvPr id="3" name="Text Placeholder 2"/>
          <p:cNvSpPr>
            <a:spLocks noGrp="1"/>
          </p:cNvSpPr>
          <p:nvPr>
            <p:ph type="body" sz="half" idx="1"/>
          </p:nvPr>
        </p:nvSpPr>
        <p:spPr>
          <a:xfrm>
            <a:off x="361666" y="1395480"/>
            <a:ext cx="8372903" cy="2384950"/>
          </a:xfrm>
        </p:spPr>
        <p:txBody>
          <a:bodyPr/>
          <a:lstStyle>
            <a:lvl1pPr>
              <a:defRPr sz="2000"/>
            </a:lvl1pPr>
            <a:lvl2pPr>
              <a:defRPr sz="1800"/>
            </a:lvl2pPr>
            <a:lvl3pPr>
              <a:defRPr sz="1600"/>
            </a:lvl3pPr>
            <a:lvl4pPr>
              <a:defRPr sz="1400"/>
            </a:lvl4pPr>
            <a:lvl5pPr>
              <a:defRPr sz="1051"/>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FI" dirty="0"/>
          </a:p>
        </p:txBody>
      </p:sp>
      <p:sp>
        <p:nvSpPr>
          <p:cNvPr id="4" name="Content Placeholder 3"/>
          <p:cNvSpPr>
            <a:spLocks noGrp="1"/>
          </p:cNvSpPr>
          <p:nvPr>
            <p:ph sz="half" idx="2"/>
          </p:nvPr>
        </p:nvSpPr>
        <p:spPr>
          <a:xfrm>
            <a:off x="361666" y="3944203"/>
            <a:ext cx="8372903" cy="2388358"/>
          </a:xfrm>
        </p:spPr>
        <p:txBody>
          <a:bodyPr/>
          <a:lstStyle>
            <a:lvl1pPr>
              <a:defRPr sz="2000"/>
            </a:lvl1pPr>
            <a:lvl2pPr>
              <a:defRPr sz="1800"/>
            </a:lvl2pPr>
            <a:lvl3pPr>
              <a:defRPr sz="1600"/>
            </a:lvl3pPr>
            <a:lvl4pPr>
              <a:defRPr sz="1400"/>
            </a:lvl4pPr>
            <a:lvl5pPr>
              <a:defRPr sz="1051"/>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FI" dirty="0"/>
          </a:p>
        </p:txBody>
      </p:sp>
      <p:sp>
        <p:nvSpPr>
          <p:cNvPr id="8" name="Date Placeholder 4"/>
          <p:cNvSpPr>
            <a:spLocks noGrp="1" noChangeArrowheads="1"/>
          </p:cNvSpPr>
          <p:nvPr>
            <p:ph type="dt" sz="half" idx="10"/>
          </p:nvPr>
        </p:nvSpPr>
        <p:spPr>
          <a:xfrm>
            <a:off x="6686092" y="6528096"/>
            <a:ext cx="1536186" cy="333375"/>
          </a:xfrm>
          <a:prstGeom prst="rect">
            <a:avLst/>
          </a:prstGeom>
          <a:ln/>
        </p:spPr>
        <p:txBody>
          <a:bodyPr lIns="36000" rIns="36000"/>
          <a:lstStyle>
            <a:lvl1pPr algn="l">
              <a:defRPr sz="1000">
                <a:solidFill>
                  <a:srgbClr val="292929"/>
                </a:solidFill>
              </a:defRPr>
            </a:lvl1pPr>
          </a:lstStyle>
          <a:p>
            <a:pPr>
              <a:defRPr/>
            </a:pPr>
            <a:r>
              <a:rPr lang="sv-FI" smtClean="0"/>
              <a:t>June 2013</a:t>
            </a:r>
            <a:endParaRPr lang="en-US" dirty="0"/>
          </a:p>
        </p:txBody>
      </p:sp>
      <p:sp>
        <p:nvSpPr>
          <p:cNvPr id="9" name="Footer Placeholder 5"/>
          <p:cNvSpPr>
            <a:spLocks noGrp="1" noChangeArrowheads="1"/>
          </p:cNvSpPr>
          <p:nvPr>
            <p:ph type="ftr" sz="quarter" idx="11"/>
          </p:nvPr>
        </p:nvSpPr>
        <p:spPr>
          <a:xfrm>
            <a:off x="1944402" y="6524629"/>
            <a:ext cx="3965848" cy="333375"/>
          </a:xfrm>
          <a:prstGeom prst="rect">
            <a:avLst/>
          </a:prstGeom>
          <a:ln/>
        </p:spPr>
        <p:txBody>
          <a:bodyPr/>
          <a:lstStyle>
            <a:lvl1pPr algn="ctr">
              <a:defRPr sz="1000">
                <a:solidFill>
                  <a:srgbClr val="292929"/>
                </a:solidFill>
              </a:defRPr>
            </a:lvl1pPr>
          </a:lstStyle>
          <a:p>
            <a:pPr>
              <a:defRPr/>
            </a:pPr>
            <a:endParaRPr lang="en-US" dirty="0"/>
          </a:p>
        </p:txBody>
      </p:sp>
      <p:sp>
        <p:nvSpPr>
          <p:cNvPr id="10" name="Slide Number Placeholder 6"/>
          <p:cNvSpPr>
            <a:spLocks noGrp="1" noChangeArrowheads="1"/>
          </p:cNvSpPr>
          <p:nvPr>
            <p:ph type="sldNum" sz="quarter" idx="12"/>
          </p:nvPr>
        </p:nvSpPr>
        <p:spPr>
          <a:xfrm>
            <a:off x="8412481" y="6524629"/>
            <a:ext cx="329441" cy="333375"/>
          </a:xfrm>
          <a:prstGeom prst="rect">
            <a:avLst/>
          </a:prstGeom>
          <a:ln/>
        </p:spPr>
        <p:txBody>
          <a:bodyPr lIns="0" rIns="0"/>
          <a:lstStyle>
            <a:lvl1pPr algn="r">
              <a:defRPr sz="1000">
                <a:solidFill>
                  <a:srgbClr val="292929"/>
                </a:solidFill>
              </a:defRPr>
            </a:lvl1pPr>
          </a:lstStyle>
          <a:p>
            <a:pPr>
              <a:defRPr/>
            </a:pPr>
            <a:fld id="{D7CEF7AD-A2BB-4A75-BE55-B51FA10F8B3A}" type="slidenum">
              <a:rPr lang="en-US" smtClean="0"/>
              <a:pPr>
                <a:defRPr/>
              </a:pPr>
              <a:t>‹#›</a:t>
            </a:fld>
            <a:endParaRPr lang="en-US" dirty="0"/>
          </a:p>
        </p:txBody>
      </p:sp>
      <p:cxnSp>
        <p:nvCxnSpPr>
          <p:cNvPr id="11" name="Straight Connector 10"/>
          <p:cNvCxnSpPr/>
          <p:nvPr userDrawn="1"/>
        </p:nvCxnSpPr>
        <p:spPr>
          <a:xfrm>
            <a:off x="0" y="6411074"/>
            <a:ext cx="9144000" cy="0"/>
          </a:xfrm>
          <a:prstGeom prst="line">
            <a:avLst/>
          </a:prstGeom>
          <a:ln w="12700">
            <a:solidFill>
              <a:srgbClr val="C3C4C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6403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FI"/>
          </a:p>
        </p:txBody>
      </p:sp>
      <p:sp>
        <p:nvSpPr>
          <p:cNvPr id="6" name="Rectangle 4"/>
          <p:cNvSpPr>
            <a:spLocks noGrp="1" noChangeArrowheads="1"/>
          </p:cNvSpPr>
          <p:nvPr>
            <p:ph type="dt" sz="half" idx="10"/>
          </p:nvPr>
        </p:nvSpPr>
        <p:spPr>
          <a:xfrm>
            <a:off x="6686092" y="6528096"/>
            <a:ext cx="1536186" cy="333375"/>
          </a:xfrm>
          <a:prstGeom prst="rect">
            <a:avLst/>
          </a:prstGeom>
          <a:ln/>
        </p:spPr>
        <p:txBody>
          <a:bodyPr lIns="36000" rIns="36000"/>
          <a:lstStyle>
            <a:lvl1pPr algn="l">
              <a:defRPr sz="1000">
                <a:solidFill>
                  <a:srgbClr val="292929"/>
                </a:solidFill>
              </a:defRPr>
            </a:lvl1pPr>
          </a:lstStyle>
          <a:p>
            <a:pPr>
              <a:defRPr/>
            </a:pPr>
            <a:fld id="{751DB476-5A49-4DEB-AAB5-D588225F0F88}" type="datetime1">
              <a:rPr lang="fi-FI" smtClean="0"/>
              <a:pPr>
                <a:defRPr/>
              </a:pPr>
              <a:t>21.11.2016</a:t>
            </a:fld>
            <a:endParaRPr lang="en-US" dirty="0"/>
          </a:p>
        </p:txBody>
      </p:sp>
      <p:sp>
        <p:nvSpPr>
          <p:cNvPr id="7" name="Rectangle 5"/>
          <p:cNvSpPr>
            <a:spLocks noGrp="1" noChangeArrowheads="1"/>
          </p:cNvSpPr>
          <p:nvPr>
            <p:ph type="ftr" sz="quarter" idx="11"/>
          </p:nvPr>
        </p:nvSpPr>
        <p:spPr>
          <a:xfrm>
            <a:off x="1944402" y="6524629"/>
            <a:ext cx="3965848" cy="333375"/>
          </a:xfrm>
          <a:prstGeom prst="rect">
            <a:avLst/>
          </a:prstGeom>
          <a:ln/>
        </p:spPr>
        <p:txBody>
          <a:bodyPr/>
          <a:lstStyle>
            <a:lvl1pPr algn="ctr">
              <a:defRPr sz="1000">
                <a:solidFill>
                  <a:srgbClr val="292929"/>
                </a:solidFill>
              </a:defRPr>
            </a:lvl1pPr>
          </a:lstStyle>
          <a:p>
            <a:pPr>
              <a:defRPr/>
            </a:pPr>
            <a:endParaRPr lang="en-US" dirty="0"/>
          </a:p>
        </p:txBody>
      </p:sp>
      <p:sp>
        <p:nvSpPr>
          <p:cNvPr id="8" name="Rectangle 6"/>
          <p:cNvSpPr>
            <a:spLocks noGrp="1" noChangeArrowheads="1"/>
          </p:cNvSpPr>
          <p:nvPr>
            <p:ph type="sldNum" sz="quarter" idx="12"/>
          </p:nvPr>
        </p:nvSpPr>
        <p:spPr>
          <a:xfrm>
            <a:off x="8412481" y="6524629"/>
            <a:ext cx="329441" cy="333375"/>
          </a:xfrm>
          <a:prstGeom prst="rect">
            <a:avLst/>
          </a:prstGeom>
          <a:ln/>
        </p:spPr>
        <p:txBody>
          <a:bodyPr lIns="0" rIns="0"/>
          <a:lstStyle>
            <a:lvl1pPr algn="r">
              <a:defRPr sz="1000">
                <a:solidFill>
                  <a:srgbClr val="292929"/>
                </a:solidFill>
              </a:defRPr>
            </a:lvl1pPr>
          </a:lstStyle>
          <a:p>
            <a:pPr>
              <a:defRPr/>
            </a:pPr>
            <a:fld id="{D7CEF7AD-A2BB-4A75-BE55-B51FA10F8B3A}" type="slidenum">
              <a:rPr lang="en-US" smtClean="0"/>
              <a:pPr>
                <a:defRPr/>
              </a:pPr>
              <a:t>‹#›</a:t>
            </a:fld>
            <a:endParaRPr lang="en-US" dirty="0"/>
          </a:p>
        </p:txBody>
      </p:sp>
      <p:cxnSp>
        <p:nvCxnSpPr>
          <p:cNvPr id="9" name="Straight Connector 8"/>
          <p:cNvCxnSpPr/>
          <p:nvPr userDrawn="1"/>
        </p:nvCxnSpPr>
        <p:spPr>
          <a:xfrm>
            <a:off x="0" y="6411074"/>
            <a:ext cx="9144000" cy="0"/>
          </a:xfrm>
          <a:prstGeom prst="line">
            <a:avLst/>
          </a:prstGeom>
          <a:ln w="12700">
            <a:solidFill>
              <a:srgbClr val="C3C4C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3539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noChangeArrowheads="1"/>
          </p:cNvSpPr>
          <p:nvPr>
            <p:ph type="dt" sz="half" idx="10"/>
          </p:nvPr>
        </p:nvSpPr>
        <p:spPr>
          <a:xfrm>
            <a:off x="6686092" y="6528096"/>
            <a:ext cx="1536186" cy="333375"/>
          </a:xfrm>
          <a:prstGeom prst="rect">
            <a:avLst/>
          </a:prstGeom>
          <a:ln/>
        </p:spPr>
        <p:txBody>
          <a:bodyPr lIns="36000" rIns="36000"/>
          <a:lstStyle>
            <a:lvl1pPr algn="l">
              <a:defRPr sz="1000">
                <a:solidFill>
                  <a:srgbClr val="292929"/>
                </a:solidFill>
              </a:defRPr>
            </a:lvl1pPr>
          </a:lstStyle>
          <a:p>
            <a:pPr>
              <a:defRPr/>
            </a:pPr>
            <a:fld id="{751DB476-5A49-4DEB-AAB5-D588225F0F88}" type="datetime1">
              <a:rPr lang="fi-FI" smtClean="0"/>
              <a:pPr>
                <a:defRPr/>
              </a:pPr>
              <a:t>21.11.2016</a:t>
            </a:fld>
            <a:endParaRPr lang="en-US" dirty="0"/>
          </a:p>
        </p:txBody>
      </p:sp>
      <p:sp>
        <p:nvSpPr>
          <p:cNvPr id="6" name="Footer Placeholder 5"/>
          <p:cNvSpPr>
            <a:spLocks noGrp="1" noChangeArrowheads="1"/>
          </p:cNvSpPr>
          <p:nvPr>
            <p:ph type="ftr" sz="quarter" idx="11"/>
          </p:nvPr>
        </p:nvSpPr>
        <p:spPr>
          <a:xfrm>
            <a:off x="1944402" y="6524629"/>
            <a:ext cx="3965848" cy="333375"/>
          </a:xfrm>
          <a:prstGeom prst="rect">
            <a:avLst/>
          </a:prstGeom>
          <a:ln/>
        </p:spPr>
        <p:txBody>
          <a:bodyPr/>
          <a:lstStyle>
            <a:lvl1pPr algn="ctr">
              <a:defRPr sz="1000">
                <a:solidFill>
                  <a:srgbClr val="292929"/>
                </a:solidFill>
              </a:defRPr>
            </a:lvl1pPr>
          </a:lstStyle>
          <a:p>
            <a:pPr>
              <a:defRPr/>
            </a:pPr>
            <a:endParaRPr lang="en-US" dirty="0"/>
          </a:p>
        </p:txBody>
      </p:sp>
      <p:sp>
        <p:nvSpPr>
          <p:cNvPr id="7" name="Slide Number Placeholder 6"/>
          <p:cNvSpPr>
            <a:spLocks noGrp="1" noChangeArrowheads="1"/>
          </p:cNvSpPr>
          <p:nvPr>
            <p:ph type="sldNum" sz="quarter" idx="12"/>
          </p:nvPr>
        </p:nvSpPr>
        <p:spPr>
          <a:xfrm>
            <a:off x="8412481" y="6524629"/>
            <a:ext cx="329441" cy="333375"/>
          </a:xfrm>
          <a:prstGeom prst="rect">
            <a:avLst/>
          </a:prstGeom>
          <a:ln/>
        </p:spPr>
        <p:txBody>
          <a:bodyPr lIns="0" rIns="0"/>
          <a:lstStyle>
            <a:lvl1pPr algn="r">
              <a:defRPr sz="1000">
                <a:solidFill>
                  <a:srgbClr val="292929"/>
                </a:solidFill>
              </a:defRPr>
            </a:lvl1pPr>
          </a:lstStyle>
          <a:p>
            <a:pPr>
              <a:defRPr/>
            </a:pPr>
            <a:fld id="{D7CEF7AD-A2BB-4A75-BE55-B51FA10F8B3A}" type="slidenum">
              <a:rPr lang="en-US" smtClean="0"/>
              <a:pPr>
                <a:defRPr/>
              </a:pPr>
              <a:t>‹#›</a:t>
            </a:fld>
            <a:endParaRPr lang="en-US" dirty="0"/>
          </a:p>
        </p:txBody>
      </p:sp>
      <p:cxnSp>
        <p:nvCxnSpPr>
          <p:cNvPr id="8" name="Straight Connector 7"/>
          <p:cNvCxnSpPr/>
          <p:nvPr userDrawn="1"/>
        </p:nvCxnSpPr>
        <p:spPr>
          <a:xfrm>
            <a:off x="0" y="6411074"/>
            <a:ext cx="9144000" cy="0"/>
          </a:xfrm>
          <a:prstGeom prst="line">
            <a:avLst/>
          </a:prstGeom>
          <a:ln w="12700">
            <a:solidFill>
              <a:srgbClr val="C3C4C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7199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68564" y="1265542"/>
            <a:ext cx="4843767" cy="4058292"/>
          </a:xfrm>
          <a:prstGeom prst="rect">
            <a:avLst/>
          </a:prstGeom>
        </p:spPr>
      </p:pic>
      <p:sp>
        <p:nvSpPr>
          <p:cNvPr id="2" name="TextBox 1"/>
          <p:cNvSpPr txBox="1"/>
          <p:nvPr userDrawn="1"/>
        </p:nvSpPr>
        <p:spPr>
          <a:xfrm>
            <a:off x="5626072" y="5323193"/>
            <a:ext cx="1724946" cy="369332"/>
          </a:xfrm>
          <a:prstGeom prst="rect">
            <a:avLst/>
          </a:prstGeom>
          <a:noFill/>
        </p:spPr>
        <p:txBody>
          <a:bodyPr wrap="none" lIns="108000" rIns="0" rtlCol="0">
            <a:spAutoFit/>
          </a:bodyPr>
          <a:lstStyle/>
          <a:p>
            <a:r>
              <a:rPr lang="sv-FI" dirty="0">
                <a:solidFill>
                  <a:srgbClr val="C3C4C5"/>
                </a:solidFill>
                <a:latin typeface="Arial"/>
              </a:rPr>
              <a:t>www.mirka.com</a:t>
            </a:r>
          </a:p>
        </p:txBody>
      </p:sp>
    </p:spTree>
    <p:extLst>
      <p:ext uri="{BB962C8B-B14F-4D97-AF65-F5344CB8AC3E}">
        <p14:creationId xmlns:p14="http://schemas.microsoft.com/office/powerpoint/2010/main" val="3009493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1" name="Picture Placeholder 20"/>
          <p:cNvSpPr>
            <a:spLocks noGrp="1"/>
          </p:cNvSpPr>
          <p:nvPr>
            <p:ph type="pic" sz="quarter" idx="14"/>
          </p:nvPr>
        </p:nvSpPr>
        <p:spPr>
          <a:xfrm>
            <a:off x="152400" y="1879602"/>
            <a:ext cx="8832056" cy="4258732"/>
          </a:xfrm>
        </p:spPr>
        <p:txBody>
          <a:bodyPr tIns="1249724"/>
          <a:lstStyle>
            <a:lvl1pPr marL="0" indent="0" algn="ctr">
              <a:buNone/>
              <a:defRPr sz="1600" i="1"/>
            </a:lvl1pPr>
          </a:lstStyle>
          <a:p>
            <a:r>
              <a:rPr lang="en-US" noProof="0" smtClean="0"/>
              <a:t>Click icon to add picture</a:t>
            </a:r>
            <a:endParaRPr lang="en-US" noProof="0" dirty="0"/>
          </a:p>
        </p:txBody>
      </p:sp>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338089873"/>
              </p:ext>
            </p:extLst>
          </p:nvPr>
        </p:nvGraphicFramePr>
        <p:xfrm>
          <a:off x="1589" y="2118"/>
          <a:ext cx="1587" cy="2116"/>
        </p:xfrm>
        <a:graphic>
          <a:graphicData uri="http://schemas.openxmlformats.org/presentationml/2006/ole">
            <mc:AlternateContent xmlns:mc="http://schemas.openxmlformats.org/markup-compatibility/2006">
              <mc:Choice xmlns:v="urn:schemas-microsoft-com:vml" Requires="v">
                <p:oleObj spid="_x0000_s423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9" y="2118"/>
                        <a:ext cx="1587" cy="2116"/>
                      </a:xfrm>
                      <a:prstGeom prst="rect">
                        <a:avLst/>
                      </a:prstGeom>
                    </p:spPr>
                  </p:pic>
                </p:oleObj>
              </mc:Fallback>
            </mc:AlternateContent>
          </a:graphicData>
        </a:graphic>
      </p:graphicFrame>
      <p:sp>
        <p:nvSpPr>
          <p:cNvPr id="2" name="Title 1"/>
          <p:cNvSpPr>
            <a:spLocks noGrp="1"/>
          </p:cNvSpPr>
          <p:nvPr>
            <p:ph type="ctrTitle"/>
          </p:nvPr>
        </p:nvSpPr>
        <p:spPr>
          <a:xfrm>
            <a:off x="152400" y="201568"/>
            <a:ext cx="8832056" cy="1678033"/>
          </a:xfrm>
          <a:solidFill>
            <a:schemeClr val="accent1"/>
          </a:solidFill>
        </p:spPr>
        <p:txBody>
          <a:bodyPr lIns="302352" tIns="201568" anchor="t"/>
          <a:lstStyle>
            <a:lvl1pPr>
              <a:defRPr>
                <a:solidFill>
                  <a:schemeClr val="bg1"/>
                </a:solidFill>
              </a:defRPr>
            </a:lvl1pPr>
          </a:lstStyle>
          <a:p>
            <a:r>
              <a:rPr lang="en-US" noProof="0" smtClean="0"/>
              <a:t>Click to edit Master title style</a:t>
            </a:r>
            <a:endParaRPr lang="en-US" noProof="0" dirty="0"/>
          </a:p>
        </p:txBody>
      </p:sp>
      <p:sp>
        <p:nvSpPr>
          <p:cNvPr id="16" name="Text Placeholder 2"/>
          <p:cNvSpPr>
            <a:spLocks noGrp="1"/>
          </p:cNvSpPr>
          <p:nvPr>
            <p:ph type="body" idx="13" hasCustomPrompt="1"/>
          </p:nvPr>
        </p:nvSpPr>
        <p:spPr>
          <a:xfrm>
            <a:off x="152400" y="1879601"/>
            <a:ext cx="8832056" cy="533400"/>
          </a:xfrm>
          <a:solidFill>
            <a:schemeClr val="accent1">
              <a:alpha val="40000"/>
            </a:schemeClr>
          </a:solidFill>
        </p:spPr>
        <p:txBody>
          <a:bodyPr anchor="b"/>
          <a:lstStyle>
            <a:lvl1pPr marL="0" indent="0">
              <a:buNone/>
              <a:defRPr sz="2300">
                <a:solidFill>
                  <a:schemeClr val="tx1">
                    <a:tint val="75000"/>
                  </a:schemeClr>
                </a:solidFill>
              </a:defRPr>
            </a:lvl1pPr>
            <a:lvl2pPr marL="511984" indent="0">
              <a:buNone/>
              <a:defRPr sz="2000">
                <a:solidFill>
                  <a:schemeClr val="tx1">
                    <a:tint val="75000"/>
                  </a:schemeClr>
                </a:solidFill>
              </a:defRPr>
            </a:lvl2pPr>
            <a:lvl3pPr marL="1023967" indent="0">
              <a:buNone/>
              <a:defRPr sz="1800">
                <a:solidFill>
                  <a:schemeClr val="tx1">
                    <a:tint val="75000"/>
                  </a:schemeClr>
                </a:solidFill>
              </a:defRPr>
            </a:lvl3pPr>
            <a:lvl4pPr marL="1535951" indent="0">
              <a:buNone/>
              <a:defRPr sz="1600">
                <a:solidFill>
                  <a:schemeClr val="tx1">
                    <a:tint val="75000"/>
                  </a:schemeClr>
                </a:solidFill>
              </a:defRPr>
            </a:lvl4pPr>
            <a:lvl5pPr marL="2047934" indent="0">
              <a:buNone/>
              <a:defRPr sz="1600">
                <a:solidFill>
                  <a:schemeClr val="tx1">
                    <a:tint val="75000"/>
                  </a:schemeClr>
                </a:solidFill>
              </a:defRPr>
            </a:lvl5pPr>
            <a:lvl6pPr marL="2559918" indent="0">
              <a:buNone/>
              <a:defRPr sz="1600">
                <a:solidFill>
                  <a:schemeClr val="tx1">
                    <a:tint val="75000"/>
                  </a:schemeClr>
                </a:solidFill>
              </a:defRPr>
            </a:lvl6pPr>
            <a:lvl7pPr marL="3071901" indent="0">
              <a:buNone/>
              <a:defRPr sz="1600">
                <a:solidFill>
                  <a:schemeClr val="tx1">
                    <a:tint val="75000"/>
                  </a:schemeClr>
                </a:solidFill>
              </a:defRPr>
            </a:lvl7pPr>
            <a:lvl8pPr marL="3583884" indent="0">
              <a:buNone/>
              <a:defRPr sz="1600">
                <a:solidFill>
                  <a:schemeClr val="tx1">
                    <a:tint val="75000"/>
                  </a:schemeClr>
                </a:solidFill>
              </a:defRPr>
            </a:lvl8pPr>
            <a:lvl9pPr marL="4095868" indent="0">
              <a:buNone/>
              <a:defRPr sz="1600">
                <a:solidFill>
                  <a:schemeClr val="tx1">
                    <a:tint val="75000"/>
                  </a:schemeClr>
                </a:solidFill>
              </a:defRPr>
            </a:lvl9pPr>
          </a:lstStyle>
          <a:p>
            <a:pPr lvl="0"/>
            <a:r>
              <a:rPr lang="en-US" noProof="0" dirty="0" smtClean="0"/>
              <a:t>  </a:t>
            </a:r>
          </a:p>
        </p:txBody>
      </p:sp>
      <p:sp>
        <p:nvSpPr>
          <p:cNvPr id="31" name="Date Placeholder 30"/>
          <p:cNvSpPr>
            <a:spLocks noGrp="1"/>
          </p:cNvSpPr>
          <p:nvPr>
            <p:ph type="dt" sz="half" idx="15"/>
          </p:nvPr>
        </p:nvSpPr>
        <p:spPr/>
        <p:txBody>
          <a:bodyPr/>
          <a:lstStyle/>
          <a:p>
            <a:fld id="{BE02BD34-DA43-4844-961D-D043AB36EE4D}" type="datetime1">
              <a:rPr lang="en-US" smtClean="0">
                <a:solidFill>
                  <a:srgbClr val="7C878E"/>
                </a:solidFill>
              </a:rPr>
              <a:pPr/>
              <a:t>11/21/2016</a:t>
            </a:fld>
            <a:endParaRPr lang="en-US" dirty="0">
              <a:solidFill>
                <a:srgbClr val="7C878E"/>
              </a:solidFill>
            </a:endParaRPr>
          </a:p>
        </p:txBody>
      </p:sp>
      <p:sp>
        <p:nvSpPr>
          <p:cNvPr id="32" name="Footer Placeholder 31"/>
          <p:cNvSpPr>
            <a:spLocks noGrp="1"/>
          </p:cNvSpPr>
          <p:nvPr>
            <p:ph type="ftr" sz="quarter" idx="16"/>
          </p:nvPr>
        </p:nvSpPr>
        <p:spPr/>
        <p:txBody>
          <a:bodyPr/>
          <a:lstStyle/>
          <a:p>
            <a:r>
              <a:rPr lang="en-US" dirty="0" smtClean="0">
                <a:solidFill>
                  <a:srgbClr val="7C878E"/>
                </a:solidFill>
              </a:rPr>
              <a:t>COMPANY CONFIDENTIAL</a:t>
            </a:r>
            <a:endParaRPr lang="en-US" dirty="0">
              <a:solidFill>
                <a:srgbClr val="7C878E"/>
              </a:solidFill>
            </a:endParaRPr>
          </a:p>
        </p:txBody>
      </p:sp>
      <p:sp>
        <p:nvSpPr>
          <p:cNvPr id="33" name="Slide Number Placeholder 32"/>
          <p:cNvSpPr>
            <a:spLocks noGrp="1"/>
          </p:cNvSpPr>
          <p:nvPr>
            <p:ph type="sldNum" sz="quarter" idx="17"/>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Tree>
    <p:extLst>
      <p:ext uri="{BB962C8B-B14F-4D97-AF65-F5344CB8AC3E}">
        <p14:creationId xmlns:p14="http://schemas.microsoft.com/office/powerpoint/2010/main" val="330539933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1 / Numbered area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43D5FB5-A3DB-4A5E-9DD4-85B5BB819B6C}" type="datetime1">
              <a:rPr lang="en-US" smtClean="0">
                <a:solidFill>
                  <a:srgbClr val="000000">
                    <a:tint val="75000"/>
                  </a:srgbClr>
                </a:solidFill>
              </a:rPr>
              <a:pPr/>
              <a:t>11/21/2016</a:t>
            </a:fld>
            <a:endParaRPr lang="en-US" dirty="0">
              <a:solidFill>
                <a:srgbClr val="000000">
                  <a:tint val="75000"/>
                </a:srgbClr>
              </a:solidFill>
            </a:endParaRPr>
          </a:p>
        </p:txBody>
      </p:sp>
      <p:sp>
        <p:nvSpPr>
          <p:cNvPr id="5" name="Footer Placeholder 4"/>
          <p:cNvSpPr>
            <a:spLocks noGrp="1"/>
          </p:cNvSpPr>
          <p:nvPr>
            <p:ph type="ftr" sz="quarter" idx="11"/>
          </p:nvPr>
        </p:nvSpPr>
        <p:spPr/>
        <p:txBody>
          <a:bodyPr/>
          <a:lstStyle/>
          <a:p>
            <a:r>
              <a:rPr lang="en-US" dirty="0" smtClean="0">
                <a:solidFill>
                  <a:srgbClr val="000000">
                    <a:tint val="75000"/>
                  </a:srgbClr>
                </a:solidFill>
              </a:rPr>
              <a:t>COMPANY CONFIDENTIAL</a:t>
            </a:r>
            <a:endParaRPr lang="en-US" dirty="0">
              <a:solidFill>
                <a:srgbClr val="000000">
                  <a:tint val="75000"/>
                </a:srgbClr>
              </a:solidFill>
            </a:endParaRPr>
          </a:p>
        </p:txBody>
      </p:sp>
      <p:sp>
        <p:nvSpPr>
          <p:cNvPr id="6" name="Slide Number Placeholder 5"/>
          <p:cNvSpPr>
            <a:spLocks noGrp="1"/>
          </p:cNvSpPr>
          <p:nvPr>
            <p:ph type="sldNum" sz="quarter" idx="12"/>
          </p:nvPr>
        </p:nvSpPr>
        <p:spPr/>
        <p:txBody>
          <a:bodyPr/>
          <a:lstStyle/>
          <a:p>
            <a:r>
              <a:rPr lang="en-US" dirty="0" smtClean="0">
                <a:solidFill>
                  <a:srgbClr val="000000">
                    <a:tint val="75000"/>
                  </a:srgbClr>
                </a:solidFill>
              </a:rPr>
              <a:t>Page </a:t>
            </a:r>
            <a:fld id="{6C385236-B7BA-4938-9EA6-6DEC8CA653D7}" type="slidenum">
              <a:rPr lang="en-US" smtClean="0">
                <a:solidFill>
                  <a:srgbClr val="000000">
                    <a:tint val="75000"/>
                  </a:srgbClr>
                </a:solidFill>
              </a:rPr>
              <a:pPr/>
              <a:t>‹#›</a:t>
            </a:fld>
            <a:endParaRPr lang="en-US" dirty="0">
              <a:solidFill>
                <a:srgbClr val="000000">
                  <a:tint val="75000"/>
                </a:srgbClr>
              </a:solidFill>
            </a:endParaRPr>
          </a:p>
        </p:txBody>
      </p:sp>
      <p:sp>
        <p:nvSpPr>
          <p:cNvPr id="2" name="Title 1"/>
          <p:cNvSpPr>
            <a:spLocks noGrp="1"/>
          </p:cNvSpPr>
          <p:nvPr>
            <p:ph type="title"/>
          </p:nvPr>
        </p:nvSpPr>
        <p:spPr/>
        <p:txBody>
          <a:bodyPr/>
          <a:lstStyle>
            <a:lvl1pPr>
              <a:defRPr/>
            </a:lvl1pPr>
          </a:lstStyle>
          <a:p>
            <a:r>
              <a:rPr lang="en-US" noProof="0" smtClean="0"/>
              <a:t>Click to edit Master title style</a:t>
            </a:r>
            <a:endParaRPr lang="en-US" noProof="0" dirty="0"/>
          </a:p>
        </p:txBody>
      </p:sp>
      <p:sp>
        <p:nvSpPr>
          <p:cNvPr id="7" name="Text Placeholder 6"/>
          <p:cNvSpPr>
            <a:spLocks noGrp="1"/>
          </p:cNvSpPr>
          <p:nvPr>
            <p:ph type="body" sz="quarter" idx="37"/>
          </p:nvPr>
        </p:nvSpPr>
        <p:spPr>
          <a:xfrm>
            <a:off x="1862719" y="1312863"/>
            <a:ext cx="6670649" cy="698238"/>
          </a:xfrm>
          <a:ln>
            <a:solidFill>
              <a:schemeClr val="accent1"/>
            </a:solidFill>
          </a:ln>
        </p:spPr>
        <p:txBody>
          <a:bodyPr lIns="72000" tIns="72000" rIns="72000" bIns="72000" anchor="ctr"/>
          <a:lstStyle>
            <a:lvl1pPr marL="0" indent="0">
              <a:buNone/>
              <a:defRPr/>
            </a:lvl1pPr>
          </a:lstStyle>
          <a:p>
            <a:pPr lvl="0"/>
            <a:r>
              <a:rPr lang="en-US" noProof="0" smtClean="0"/>
              <a:t>Click to edit Master text styles</a:t>
            </a:r>
          </a:p>
        </p:txBody>
      </p:sp>
      <p:sp>
        <p:nvSpPr>
          <p:cNvPr id="20" name="Text Placeholder 6"/>
          <p:cNvSpPr>
            <a:spLocks noGrp="1"/>
          </p:cNvSpPr>
          <p:nvPr>
            <p:ph type="body" sz="quarter" idx="38"/>
          </p:nvPr>
        </p:nvSpPr>
        <p:spPr>
          <a:xfrm>
            <a:off x="1862719" y="2127387"/>
            <a:ext cx="6670649" cy="698238"/>
          </a:xfrm>
          <a:ln>
            <a:solidFill>
              <a:schemeClr val="accent1"/>
            </a:solidFill>
          </a:ln>
        </p:spPr>
        <p:txBody>
          <a:bodyPr lIns="72000" tIns="72000" rIns="72000" bIns="72000" anchor="ctr"/>
          <a:lstStyle>
            <a:lvl1pPr marL="0" indent="0">
              <a:buNone/>
              <a:defRPr/>
            </a:lvl1pPr>
          </a:lstStyle>
          <a:p>
            <a:pPr lvl="0"/>
            <a:r>
              <a:rPr lang="en-US" noProof="0" smtClean="0"/>
              <a:t>Click to edit Master text styles</a:t>
            </a:r>
          </a:p>
        </p:txBody>
      </p:sp>
      <p:sp>
        <p:nvSpPr>
          <p:cNvPr id="21" name="Text Placeholder 6"/>
          <p:cNvSpPr>
            <a:spLocks noGrp="1"/>
          </p:cNvSpPr>
          <p:nvPr>
            <p:ph type="body" sz="quarter" idx="39"/>
          </p:nvPr>
        </p:nvSpPr>
        <p:spPr>
          <a:xfrm>
            <a:off x="1862719" y="2965237"/>
            <a:ext cx="6670649" cy="698238"/>
          </a:xfrm>
          <a:ln>
            <a:solidFill>
              <a:schemeClr val="accent1"/>
            </a:solidFill>
          </a:ln>
        </p:spPr>
        <p:txBody>
          <a:bodyPr lIns="72000" tIns="72000" rIns="72000" bIns="72000" anchor="ctr"/>
          <a:lstStyle>
            <a:lvl1pPr marL="0" indent="0">
              <a:buNone/>
              <a:defRPr/>
            </a:lvl1pPr>
          </a:lstStyle>
          <a:p>
            <a:pPr lvl="0"/>
            <a:r>
              <a:rPr lang="en-US" noProof="0" smtClean="0"/>
              <a:t>Click to edit Master text styles</a:t>
            </a:r>
          </a:p>
        </p:txBody>
      </p:sp>
      <p:sp>
        <p:nvSpPr>
          <p:cNvPr id="22" name="Text Placeholder 6"/>
          <p:cNvSpPr>
            <a:spLocks noGrp="1"/>
          </p:cNvSpPr>
          <p:nvPr>
            <p:ph type="body" sz="quarter" idx="40"/>
          </p:nvPr>
        </p:nvSpPr>
        <p:spPr>
          <a:xfrm>
            <a:off x="1862719" y="3779761"/>
            <a:ext cx="6670649" cy="698238"/>
          </a:xfrm>
          <a:ln>
            <a:solidFill>
              <a:schemeClr val="accent1"/>
            </a:solidFill>
          </a:ln>
        </p:spPr>
        <p:txBody>
          <a:bodyPr lIns="72000" tIns="72000" rIns="72000" bIns="72000" anchor="ctr"/>
          <a:lstStyle>
            <a:lvl1pPr marL="0" indent="0">
              <a:buNone/>
              <a:defRPr/>
            </a:lvl1pPr>
          </a:lstStyle>
          <a:p>
            <a:pPr lvl="0"/>
            <a:r>
              <a:rPr lang="en-US" noProof="0" smtClean="0"/>
              <a:t>Click to edit Master text styles</a:t>
            </a:r>
          </a:p>
        </p:txBody>
      </p:sp>
      <p:sp>
        <p:nvSpPr>
          <p:cNvPr id="23" name="Text Placeholder 6"/>
          <p:cNvSpPr>
            <a:spLocks noGrp="1"/>
          </p:cNvSpPr>
          <p:nvPr>
            <p:ph type="body" sz="quarter" idx="41"/>
          </p:nvPr>
        </p:nvSpPr>
        <p:spPr>
          <a:xfrm>
            <a:off x="1862719" y="4616211"/>
            <a:ext cx="6670649" cy="698238"/>
          </a:xfrm>
          <a:ln>
            <a:solidFill>
              <a:schemeClr val="accent1"/>
            </a:solidFill>
          </a:ln>
        </p:spPr>
        <p:txBody>
          <a:bodyPr lIns="72000" tIns="72000" rIns="72000" bIns="72000" anchor="ctr"/>
          <a:lstStyle>
            <a:lvl1pPr marL="0" indent="0">
              <a:buNone/>
              <a:defRPr/>
            </a:lvl1pPr>
          </a:lstStyle>
          <a:p>
            <a:pPr lvl="0"/>
            <a:r>
              <a:rPr lang="en-US" noProof="0" smtClean="0"/>
              <a:t>Click to edit Master text styles</a:t>
            </a:r>
          </a:p>
        </p:txBody>
      </p:sp>
      <p:sp>
        <p:nvSpPr>
          <p:cNvPr id="24" name="Text Placeholder 6"/>
          <p:cNvSpPr>
            <a:spLocks noGrp="1"/>
          </p:cNvSpPr>
          <p:nvPr>
            <p:ph type="body" sz="quarter" idx="42"/>
          </p:nvPr>
        </p:nvSpPr>
        <p:spPr>
          <a:xfrm>
            <a:off x="1862719" y="5430735"/>
            <a:ext cx="6670649" cy="698238"/>
          </a:xfrm>
          <a:ln>
            <a:solidFill>
              <a:schemeClr val="accent1"/>
            </a:solidFill>
          </a:ln>
        </p:spPr>
        <p:txBody>
          <a:bodyPr lIns="72000" tIns="72000" rIns="72000" bIns="72000" anchor="ctr"/>
          <a:lstStyle>
            <a:lvl1pPr marL="0" indent="0">
              <a:buNone/>
              <a:defRPr/>
            </a:lvl1pPr>
          </a:lstStyle>
          <a:p>
            <a:pPr lvl="0"/>
            <a:r>
              <a:rPr lang="en-US" noProof="0" smtClean="0"/>
              <a:t>Click to edit Master text styles</a:t>
            </a:r>
          </a:p>
        </p:txBody>
      </p:sp>
      <p:sp>
        <p:nvSpPr>
          <p:cNvPr id="25" name="Text Placeholder 6"/>
          <p:cNvSpPr>
            <a:spLocks noGrp="1"/>
          </p:cNvSpPr>
          <p:nvPr>
            <p:ph type="body" sz="quarter" idx="43" hasCustomPrompt="1"/>
          </p:nvPr>
        </p:nvSpPr>
        <p:spPr>
          <a:xfrm>
            <a:off x="611188" y="1312863"/>
            <a:ext cx="1074320" cy="698238"/>
          </a:xfrm>
          <a:solidFill>
            <a:schemeClr val="accent1"/>
          </a:solidFill>
          <a:ln>
            <a:solidFill>
              <a:schemeClr val="accent1"/>
            </a:solidFill>
          </a:ln>
        </p:spPr>
        <p:txBody>
          <a:bodyPr lIns="72000" tIns="72000" rIns="72000" bIns="72000" anchor="ctr"/>
          <a:lstStyle>
            <a:lvl1pPr marL="0" indent="0">
              <a:buNone/>
              <a:defRPr sz="4000" b="1">
                <a:solidFill>
                  <a:schemeClr val="bg1"/>
                </a:solidFill>
              </a:defRPr>
            </a:lvl1pPr>
          </a:lstStyle>
          <a:p>
            <a:pPr lvl="0"/>
            <a:r>
              <a:rPr lang="en-US" noProof="0" dirty="0" smtClean="0"/>
              <a:t>No.</a:t>
            </a:r>
          </a:p>
        </p:txBody>
      </p:sp>
      <p:sp>
        <p:nvSpPr>
          <p:cNvPr id="26" name="Text Placeholder 6"/>
          <p:cNvSpPr>
            <a:spLocks noGrp="1"/>
          </p:cNvSpPr>
          <p:nvPr>
            <p:ph type="body" sz="quarter" idx="44" hasCustomPrompt="1"/>
          </p:nvPr>
        </p:nvSpPr>
        <p:spPr>
          <a:xfrm>
            <a:off x="611188" y="2136437"/>
            <a:ext cx="1074320" cy="698238"/>
          </a:xfrm>
          <a:solidFill>
            <a:schemeClr val="accent1"/>
          </a:solidFill>
          <a:ln>
            <a:solidFill>
              <a:schemeClr val="accent1"/>
            </a:solidFill>
          </a:ln>
        </p:spPr>
        <p:txBody>
          <a:bodyPr lIns="72000" tIns="72000" rIns="72000" bIns="72000" anchor="ctr"/>
          <a:lstStyle>
            <a:lvl1pPr marL="0" indent="0">
              <a:buNone/>
              <a:defRPr sz="4000" b="1">
                <a:solidFill>
                  <a:schemeClr val="bg1"/>
                </a:solidFill>
              </a:defRPr>
            </a:lvl1pPr>
          </a:lstStyle>
          <a:p>
            <a:pPr lvl="0"/>
            <a:r>
              <a:rPr lang="en-US" noProof="0" dirty="0" smtClean="0"/>
              <a:t>No.</a:t>
            </a:r>
          </a:p>
        </p:txBody>
      </p:sp>
      <p:sp>
        <p:nvSpPr>
          <p:cNvPr id="27" name="Text Placeholder 6"/>
          <p:cNvSpPr>
            <a:spLocks noGrp="1"/>
          </p:cNvSpPr>
          <p:nvPr>
            <p:ph type="body" sz="quarter" idx="45" hasCustomPrompt="1"/>
          </p:nvPr>
        </p:nvSpPr>
        <p:spPr>
          <a:xfrm>
            <a:off x="611188" y="2960011"/>
            <a:ext cx="1074320" cy="698238"/>
          </a:xfrm>
          <a:solidFill>
            <a:schemeClr val="accent1"/>
          </a:solidFill>
          <a:ln>
            <a:solidFill>
              <a:schemeClr val="accent1"/>
            </a:solidFill>
          </a:ln>
        </p:spPr>
        <p:txBody>
          <a:bodyPr lIns="72000" tIns="72000" rIns="72000" bIns="72000" anchor="ctr"/>
          <a:lstStyle>
            <a:lvl1pPr marL="0" indent="0">
              <a:buNone/>
              <a:defRPr sz="4000" b="1">
                <a:solidFill>
                  <a:schemeClr val="bg1"/>
                </a:solidFill>
              </a:defRPr>
            </a:lvl1pPr>
          </a:lstStyle>
          <a:p>
            <a:pPr lvl="0"/>
            <a:r>
              <a:rPr lang="en-US" noProof="0" dirty="0" smtClean="0"/>
              <a:t>No.</a:t>
            </a:r>
          </a:p>
        </p:txBody>
      </p:sp>
      <p:sp>
        <p:nvSpPr>
          <p:cNvPr id="28" name="Text Placeholder 6"/>
          <p:cNvSpPr>
            <a:spLocks noGrp="1"/>
          </p:cNvSpPr>
          <p:nvPr>
            <p:ph type="body" sz="quarter" idx="46" hasCustomPrompt="1"/>
          </p:nvPr>
        </p:nvSpPr>
        <p:spPr>
          <a:xfrm>
            <a:off x="611188" y="3783585"/>
            <a:ext cx="1074320" cy="698238"/>
          </a:xfrm>
          <a:solidFill>
            <a:schemeClr val="accent1"/>
          </a:solidFill>
          <a:ln>
            <a:solidFill>
              <a:schemeClr val="accent1"/>
            </a:solidFill>
          </a:ln>
        </p:spPr>
        <p:txBody>
          <a:bodyPr lIns="72000" tIns="72000" rIns="72000" bIns="72000" anchor="ctr"/>
          <a:lstStyle>
            <a:lvl1pPr marL="0" indent="0">
              <a:buNone/>
              <a:defRPr sz="4000" b="1">
                <a:solidFill>
                  <a:schemeClr val="bg1"/>
                </a:solidFill>
              </a:defRPr>
            </a:lvl1pPr>
          </a:lstStyle>
          <a:p>
            <a:pPr lvl="0"/>
            <a:r>
              <a:rPr lang="en-US" noProof="0" dirty="0" smtClean="0"/>
              <a:t>No.</a:t>
            </a:r>
          </a:p>
        </p:txBody>
      </p:sp>
      <p:sp>
        <p:nvSpPr>
          <p:cNvPr id="29" name="Text Placeholder 6"/>
          <p:cNvSpPr>
            <a:spLocks noGrp="1"/>
          </p:cNvSpPr>
          <p:nvPr>
            <p:ph type="body" sz="quarter" idx="47" hasCustomPrompt="1"/>
          </p:nvPr>
        </p:nvSpPr>
        <p:spPr>
          <a:xfrm>
            <a:off x="611188" y="4607159"/>
            <a:ext cx="1074320" cy="698238"/>
          </a:xfrm>
          <a:solidFill>
            <a:schemeClr val="accent1"/>
          </a:solidFill>
          <a:ln>
            <a:solidFill>
              <a:schemeClr val="accent1"/>
            </a:solidFill>
          </a:ln>
        </p:spPr>
        <p:txBody>
          <a:bodyPr lIns="72000" tIns="72000" rIns="72000" bIns="72000" anchor="ctr"/>
          <a:lstStyle>
            <a:lvl1pPr marL="0" indent="0">
              <a:buNone/>
              <a:defRPr sz="4000" b="1">
                <a:solidFill>
                  <a:schemeClr val="bg1"/>
                </a:solidFill>
              </a:defRPr>
            </a:lvl1pPr>
          </a:lstStyle>
          <a:p>
            <a:pPr lvl="0"/>
            <a:r>
              <a:rPr lang="en-US" noProof="0" dirty="0" smtClean="0"/>
              <a:t>No.</a:t>
            </a:r>
          </a:p>
        </p:txBody>
      </p:sp>
      <p:sp>
        <p:nvSpPr>
          <p:cNvPr id="30" name="Text Placeholder 6"/>
          <p:cNvSpPr>
            <a:spLocks noGrp="1"/>
          </p:cNvSpPr>
          <p:nvPr>
            <p:ph type="body" sz="quarter" idx="48" hasCustomPrompt="1"/>
          </p:nvPr>
        </p:nvSpPr>
        <p:spPr>
          <a:xfrm>
            <a:off x="611188" y="5430735"/>
            <a:ext cx="1074320" cy="698238"/>
          </a:xfrm>
          <a:solidFill>
            <a:schemeClr val="accent1"/>
          </a:solidFill>
          <a:ln>
            <a:solidFill>
              <a:schemeClr val="accent1"/>
            </a:solidFill>
          </a:ln>
        </p:spPr>
        <p:txBody>
          <a:bodyPr lIns="72000" tIns="72000" rIns="72000" bIns="72000" anchor="ctr"/>
          <a:lstStyle>
            <a:lvl1pPr marL="0" indent="0">
              <a:buNone/>
              <a:defRPr sz="4000" b="1">
                <a:solidFill>
                  <a:schemeClr val="bg1"/>
                </a:solidFill>
              </a:defRPr>
            </a:lvl1pPr>
          </a:lstStyle>
          <a:p>
            <a:pPr lvl="0"/>
            <a:r>
              <a:rPr lang="en-US" noProof="0" dirty="0" smtClean="0"/>
              <a:t>No.</a:t>
            </a:r>
          </a:p>
        </p:txBody>
      </p:sp>
    </p:spTree>
    <p:extLst>
      <p:ext uri="{BB962C8B-B14F-4D97-AF65-F5344CB8AC3E}">
        <p14:creationId xmlns:p14="http://schemas.microsoft.com/office/powerpoint/2010/main" val="200956581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43D5FB5-A3DB-4A5E-9DD4-85B5BB819B6C}" type="datetime1">
              <a:rPr lang="en-US" smtClean="0">
                <a:solidFill>
                  <a:srgbClr val="000000">
                    <a:tint val="75000"/>
                  </a:srgbClr>
                </a:solidFill>
              </a:rPr>
              <a:pPr/>
              <a:t>11/21/2016</a:t>
            </a:fld>
            <a:endParaRPr lang="en-US" dirty="0">
              <a:solidFill>
                <a:srgbClr val="000000">
                  <a:tint val="75000"/>
                </a:srgbClr>
              </a:solidFill>
            </a:endParaRPr>
          </a:p>
        </p:txBody>
      </p:sp>
      <p:sp>
        <p:nvSpPr>
          <p:cNvPr id="5" name="Footer Placeholder 4"/>
          <p:cNvSpPr>
            <a:spLocks noGrp="1"/>
          </p:cNvSpPr>
          <p:nvPr>
            <p:ph type="ftr" sz="quarter" idx="11"/>
          </p:nvPr>
        </p:nvSpPr>
        <p:spPr/>
        <p:txBody>
          <a:bodyPr/>
          <a:lstStyle/>
          <a:p>
            <a:r>
              <a:rPr lang="en-US" dirty="0" smtClean="0">
                <a:solidFill>
                  <a:srgbClr val="000000">
                    <a:tint val="75000"/>
                  </a:srgbClr>
                </a:solidFill>
              </a:rPr>
              <a:t>COMPANY CONFIDENTIAL</a:t>
            </a:r>
            <a:endParaRPr lang="en-US" dirty="0">
              <a:solidFill>
                <a:srgbClr val="000000">
                  <a:tint val="75000"/>
                </a:srgbClr>
              </a:solidFill>
            </a:endParaRPr>
          </a:p>
        </p:txBody>
      </p:sp>
      <p:sp>
        <p:nvSpPr>
          <p:cNvPr id="6" name="Slide Number Placeholder 5"/>
          <p:cNvSpPr>
            <a:spLocks noGrp="1"/>
          </p:cNvSpPr>
          <p:nvPr>
            <p:ph type="sldNum" sz="quarter" idx="12"/>
          </p:nvPr>
        </p:nvSpPr>
        <p:spPr/>
        <p:txBody>
          <a:bodyPr/>
          <a:lstStyle/>
          <a:p>
            <a:r>
              <a:rPr lang="en-US" dirty="0" smtClean="0">
                <a:solidFill>
                  <a:srgbClr val="000000">
                    <a:tint val="75000"/>
                  </a:srgbClr>
                </a:solidFill>
              </a:rPr>
              <a:t>Page </a:t>
            </a:r>
            <a:fld id="{6C385236-B7BA-4938-9EA6-6DEC8CA653D7}" type="slidenum">
              <a:rPr lang="en-US" smtClean="0">
                <a:solidFill>
                  <a:srgbClr val="000000">
                    <a:tint val="75000"/>
                  </a:srgbClr>
                </a:solidFill>
              </a:rPr>
              <a:pPr/>
              <a:t>‹#›</a:t>
            </a:fld>
            <a:endParaRPr lang="en-US" dirty="0">
              <a:solidFill>
                <a:srgbClr val="000000">
                  <a:tint val="75000"/>
                </a:srgbClr>
              </a:solidFill>
            </a:endParaRPr>
          </a:p>
        </p:txBody>
      </p:sp>
      <p:sp>
        <p:nvSpPr>
          <p:cNvPr id="2" name="Title 1"/>
          <p:cNvSpPr>
            <a:spLocks noGrp="1"/>
          </p:cNvSpPr>
          <p:nvPr>
            <p:ph type="title"/>
          </p:nvPr>
        </p:nvSpPr>
        <p:spPr/>
        <p:txBody>
          <a:bodyPr/>
          <a:lstStyle>
            <a:lvl1pPr>
              <a:defRPr/>
            </a:lvl1pPr>
          </a:lstStyle>
          <a:p>
            <a:r>
              <a:rPr lang="en-US" noProof="0" smtClean="0"/>
              <a:t>Click to edit Master title style</a:t>
            </a:r>
            <a:endParaRPr lang="en-US" noProof="0" dirty="0"/>
          </a:p>
        </p:txBody>
      </p:sp>
      <p:sp>
        <p:nvSpPr>
          <p:cNvPr id="7" name="Text Placeholder 6"/>
          <p:cNvSpPr>
            <a:spLocks noGrp="1"/>
          </p:cNvSpPr>
          <p:nvPr>
            <p:ph type="body" sz="quarter" idx="58" hasCustomPrompt="1"/>
          </p:nvPr>
        </p:nvSpPr>
        <p:spPr>
          <a:xfrm>
            <a:off x="611188" y="1319708"/>
            <a:ext cx="1332000" cy="460430"/>
          </a:xfrm>
          <a:solidFill>
            <a:schemeClr val="accent5"/>
          </a:solidFill>
          <a:ln>
            <a:solidFill>
              <a:schemeClr val="accent5"/>
            </a:solidFill>
          </a:ln>
        </p:spPr>
        <p:txBody>
          <a:bodyPr lIns="72000" tIns="72000" rIns="36000" bIns="72000" anchor="ctr">
            <a:noAutofit/>
          </a:bodyPr>
          <a:lstStyle>
            <a:lvl1pPr marL="0" indent="0">
              <a:buNone/>
              <a:defRPr b="1">
                <a:solidFill>
                  <a:schemeClr val="bg1"/>
                </a:solidFill>
              </a:defRPr>
            </a:lvl1pPr>
          </a:lstStyle>
          <a:p>
            <a:pPr lvl="0"/>
            <a:r>
              <a:rPr lang="en-US" noProof="0" dirty="0" smtClean="0"/>
              <a:t>Add text</a:t>
            </a:r>
          </a:p>
        </p:txBody>
      </p:sp>
      <p:sp>
        <p:nvSpPr>
          <p:cNvPr id="39" name="Text Placeholder 6"/>
          <p:cNvSpPr>
            <a:spLocks noGrp="1"/>
          </p:cNvSpPr>
          <p:nvPr>
            <p:ph type="body" sz="quarter" idx="59" hasCustomPrompt="1"/>
          </p:nvPr>
        </p:nvSpPr>
        <p:spPr>
          <a:xfrm>
            <a:off x="2026464" y="1319708"/>
            <a:ext cx="4134307" cy="460430"/>
          </a:xfrm>
          <a:solidFill>
            <a:schemeClr val="accent5"/>
          </a:solidFill>
          <a:ln>
            <a:solidFill>
              <a:schemeClr val="accent5"/>
            </a:solidFill>
          </a:ln>
        </p:spPr>
        <p:txBody>
          <a:bodyPr lIns="72000" tIns="72000" rIns="36000" bIns="72000" anchor="ctr">
            <a:noAutofit/>
          </a:bodyPr>
          <a:lstStyle>
            <a:lvl1pPr marL="0" indent="0">
              <a:buNone/>
              <a:defRPr b="1">
                <a:solidFill>
                  <a:schemeClr val="bg1"/>
                </a:solidFill>
              </a:defRPr>
            </a:lvl1pPr>
          </a:lstStyle>
          <a:p>
            <a:pPr lvl="0"/>
            <a:r>
              <a:rPr lang="en-US" noProof="0" dirty="0" smtClean="0"/>
              <a:t>Add text</a:t>
            </a:r>
          </a:p>
        </p:txBody>
      </p:sp>
      <p:sp>
        <p:nvSpPr>
          <p:cNvPr id="40" name="Text Placeholder 6"/>
          <p:cNvSpPr>
            <a:spLocks noGrp="1"/>
          </p:cNvSpPr>
          <p:nvPr>
            <p:ph type="body" sz="quarter" idx="60" hasCustomPrompt="1"/>
          </p:nvPr>
        </p:nvSpPr>
        <p:spPr>
          <a:xfrm>
            <a:off x="6244046" y="1319708"/>
            <a:ext cx="2288767" cy="460430"/>
          </a:xfrm>
          <a:solidFill>
            <a:schemeClr val="accent5"/>
          </a:solidFill>
          <a:ln>
            <a:solidFill>
              <a:schemeClr val="accent5"/>
            </a:solidFill>
          </a:ln>
        </p:spPr>
        <p:txBody>
          <a:bodyPr lIns="72000" tIns="72000" rIns="36000" bIns="72000" anchor="ctr">
            <a:noAutofit/>
          </a:bodyPr>
          <a:lstStyle>
            <a:lvl1pPr marL="0" indent="0">
              <a:buNone/>
              <a:defRPr b="1">
                <a:solidFill>
                  <a:schemeClr val="bg1"/>
                </a:solidFill>
              </a:defRPr>
            </a:lvl1pPr>
          </a:lstStyle>
          <a:p>
            <a:pPr lvl="0"/>
            <a:r>
              <a:rPr lang="en-US" noProof="0" dirty="0" smtClean="0"/>
              <a:t>Add text</a:t>
            </a:r>
          </a:p>
        </p:txBody>
      </p:sp>
      <p:sp>
        <p:nvSpPr>
          <p:cNvPr id="41" name="Text Placeholder 6"/>
          <p:cNvSpPr>
            <a:spLocks noGrp="1"/>
          </p:cNvSpPr>
          <p:nvPr>
            <p:ph type="body" sz="quarter" idx="61" hasCustomPrompt="1"/>
          </p:nvPr>
        </p:nvSpPr>
        <p:spPr>
          <a:xfrm>
            <a:off x="611188" y="1864946"/>
            <a:ext cx="1332000"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time</a:t>
            </a:r>
          </a:p>
        </p:txBody>
      </p:sp>
      <p:sp>
        <p:nvSpPr>
          <p:cNvPr id="42" name="Text Placeholder 6"/>
          <p:cNvSpPr>
            <a:spLocks noGrp="1"/>
          </p:cNvSpPr>
          <p:nvPr>
            <p:ph type="body" sz="quarter" idx="62" hasCustomPrompt="1"/>
          </p:nvPr>
        </p:nvSpPr>
        <p:spPr>
          <a:xfrm>
            <a:off x="2026464" y="1864946"/>
            <a:ext cx="413430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topic</a:t>
            </a:r>
          </a:p>
        </p:txBody>
      </p:sp>
      <p:sp>
        <p:nvSpPr>
          <p:cNvPr id="43" name="Text Placeholder 6"/>
          <p:cNvSpPr>
            <a:spLocks noGrp="1"/>
          </p:cNvSpPr>
          <p:nvPr>
            <p:ph type="body" sz="quarter" idx="63" hasCustomPrompt="1"/>
          </p:nvPr>
        </p:nvSpPr>
        <p:spPr>
          <a:xfrm>
            <a:off x="6244046" y="1864946"/>
            <a:ext cx="228876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responsible</a:t>
            </a:r>
          </a:p>
        </p:txBody>
      </p:sp>
      <p:sp>
        <p:nvSpPr>
          <p:cNvPr id="44" name="Text Placeholder 6"/>
          <p:cNvSpPr>
            <a:spLocks noGrp="1"/>
          </p:cNvSpPr>
          <p:nvPr>
            <p:ph type="body" sz="quarter" idx="64" hasCustomPrompt="1"/>
          </p:nvPr>
        </p:nvSpPr>
        <p:spPr>
          <a:xfrm>
            <a:off x="611188" y="2410184"/>
            <a:ext cx="1332000"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time</a:t>
            </a:r>
          </a:p>
        </p:txBody>
      </p:sp>
      <p:sp>
        <p:nvSpPr>
          <p:cNvPr id="45" name="Text Placeholder 6"/>
          <p:cNvSpPr>
            <a:spLocks noGrp="1"/>
          </p:cNvSpPr>
          <p:nvPr>
            <p:ph type="body" sz="quarter" idx="65" hasCustomPrompt="1"/>
          </p:nvPr>
        </p:nvSpPr>
        <p:spPr>
          <a:xfrm>
            <a:off x="2026464" y="2410184"/>
            <a:ext cx="413430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topic</a:t>
            </a:r>
          </a:p>
        </p:txBody>
      </p:sp>
      <p:sp>
        <p:nvSpPr>
          <p:cNvPr id="46" name="Text Placeholder 6"/>
          <p:cNvSpPr>
            <a:spLocks noGrp="1"/>
          </p:cNvSpPr>
          <p:nvPr>
            <p:ph type="body" sz="quarter" idx="66" hasCustomPrompt="1"/>
          </p:nvPr>
        </p:nvSpPr>
        <p:spPr>
          <a:xfrm>
            <a:off x="6244046" y="2410184"/>
            <a:ext cx="228876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responsible</a:t>
            </a:r>
          </a:p>
        </p:txBody>
      </p:sp>
      <p:sp>
        <p:nvSpPr>
          <p:cNvPr id="47" name="Text Placeholder 6"/>
          <p:cNvSpPr>
            <a:spLocks noGrp="1"/>
          </p:cNvSpPr>
          <p:nvPr>
            <p:ph type="body" sz="quarter" idx="67" hasCustomPrompt="1"/>
          </p:nvPr>
        </p:nvSpPr>
        <p:spPr>
          <a:xfrm>
            <a:off x="611188" y="2955422"/>
            <a:ext cx="1332000"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time</a:t>
            </a:r>
          </a:p>
        </p:txBody>
      </p:sp>
      <p:sp>
        <p:nvSpPr>
          <p:cNvPr id="48" name="Text Placeholder 6"/>
          <p:cNvSpPr>
            <a:spLocks noGrp="1"/>
          </p:cNvSpPr>
          <p:nvPr>
            <p:ph type="body" sz="quarter" idx="68" hasCustomPrompt="1"/>
          </p:nvPr>
        </p:nvSpPr>
        <p:spPr>
          <a:xfrm>
            <a:off x="2026464" y="2955422"/>
            <a:ext cx="413430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topic</a:t>
            </a:r>
          </a:p>
        </p:txBody>
      </p:sp>
      <p:sp>
        <p:nvSpPr>
          <p:cNvPr id="49" name="Text Placeholder 6"/>
          <p:cNvSpPr>
            <a:spLocks noGrp="1"/>
          </p:cNvSpPr>
          <p:nvPr>
            <p:ph type="body" sz="quarter" idx="69" hasCustomPrompt="1"/>
          </p:nvPr>
        </p:nvSpPr>
        <p:spPr>
          <a:xfrm>
            <a:off x="6244046" y="2955422"/>
            <a:ext cx="228876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responsible</a:t>
            </a:r>
          </a:p>
        </p:txBody>
      </p:sp>
      <p:sp>
        <p:nvSpPr>
          <p:cNvPr id="50" name="Text Placeholder 6"/>
          <p:cNvSpPr>
            <a:spLocks noGrp="1"/>
          </p:cNvSpPr>
          <p:nvPr>
            <p:ph type="body" sz="quarter" idx="70" hasCustomPrompt="1"/>
          </p:nvPr>
        </p:nvSpPr>
        <p:spPr>
          <a:xfrm>
            <a:off x="611188" y="3500660"/>
            <a:ext cx="1332000"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time</a:t>
            </a:r>
          </a:p>
        </p:txBody>
      </p:sp>
      <p:sp>
        <p:nvSpPr>
          <p:cNvPr id="51" name="Text Placeholder 6"/>
          <p:cNvSpPr>
            <a:spLocks noGrp="1"/>
          </p:cNvSpPr>
          <p:nvPr>
            <p:ph type="body" sz="quarter" idx="71" hasCustomPrompt="1"/>
          </p:nvPr>
        </p:nvSpPr>
        <p:spPr>
          <a:xfrm>
            <a:off x="2026464" y="3500660"/>
            <a:ext cx="413430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topic</a:t>
            </a:r>
          </a:p>
        </p:txBody>
      </p:sp>
      <p:sp>
        <p:nvSpPr>
          <p:cNvPr id="52" name="Text Placeholder 6"/>
          <p:cNvSpPr>
            <a:spLocks noGrp="1"/>
          </p:cNvSpPr>
          <p:nvPr>
            <p:ph type="body" sz="quarter" idx="72" hasCustomPrompt="1"/>
          </p:nvPr>
        </p:nvSpPr>
        <p:spPr>
          <a:xfrm>
            <a:off x="6244046" y="3500660"/>
            <a:ext cx="228876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responsible</a:t>
            </a:r>
          </a:p>
        </p:txBody>
      </p:sp>
      <p:sp>
        <p:nvSpPr>
          <p:cNvPr id="53" name="Text Placeholder 6"/>
          <p:cNvSpPr>
            <a:spLocks noGrp="1"/>
          </p:cNvSpPr>
          <p:nvPr>
            <p:ph type="body" sz="quarter" idx="73" hasCustomPrompt="1"/>
          </p:nvPr>
        </p:nvSpPr>
        <p:spPr>
          <a:xfrm>
            <a:off x="611188" y="4045898"/>
            <a:ext cx="1332000"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time</a:t>
            </a:r>
          </a:p>
        </p:txBody>
      </p:sp>
      <p:sp>
        <p:nvSpPr>
          <p:cNvPr id="54" name="Text Placeholder 6"/>
          <p:cNvSpPr>
            <a:spLocks noGrp="1"/>
          </p:cNvSpPr>
          <p:nvPr>
            <p:ph type="body" sz="quarter" idx="74" hasCustomPrompt="1"/>
          </p:nvPr>
        </p:nvSpPr>
        <p:spPr>
          <a:xfrm>
            <a:off x="2026464" y="4045898"/>
            <a:ext cx="413430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topic</a:t>
            </a:r>
          </a:p>
        </p:txBody>
      </p:sp>
      <p:sp>
        <p:nvSpPr>
          <p:cNvPr id="55" name="Text Placeholder 6"/>
          <p:cNvSpPr>
            <a:spLocks noGrp="1"/>
          </p:cNvSpPr>
          <p:nvPr>
            <p:ph type="body" sz="quarter" idx="75" hasCustomPrompt="1"/>
          </p:nvPr>
        </p:nvSpPr>
        <p:spPr>
          <a:xfrm>
            <a:off x="6244046" y="4045898"/>
            <a:ext cx="228876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responsible</a:t>
            </a:r>
          </a:p>
        </p:txBody>
      </p:sp>
      <p:sp>
        <p:nvSpPr>
          <p:cNvPr id="56" name="Text Placeholder 6"/>
          <p:cNvSpPr>
            <a:spLocks noGrp="1"/>
          </p:cNvSpPr>
          <p:nvPr>
            <p:ph type="body" sz="quarter" idx="76" hasCustomPrompt="1"/>
          </p:nvPr>
        </p:nvSpPr>
        <p:spPr>
          <a:xfrm>
            <a:off x="611188" y="4591136"/>
            <a:ext cx="1332000"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time</a:t>
            </a:r>
          </a:p>
        </p:txBody>
      </p:sp>
      <p:sp>
        <p:nvSpPr>
          <p:cNvPr id="57" name="Text Placeholder 6"/>
          <p:cNvSpPr>
            <a:spLocks noGrp="1"/>
          </p:cNvSpPr>
          <p:nvPr>
            <p:ph type="body" sz="quarter" idx="77" hasCustomPrompt="1"/>
          </p:nvPr>
        </p:nvSpPr>
        <p:spPr>
          <a:xfrm>
            <a:off x="2026464" y="4591136"/>
            <a:ext cx="413430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topic</a:t>
            </a:r>
          </a:p>
        </p:txBody>
      </p:sp>
      <p:sp>
        <p:nvSpPr>
          <p:cNvPr id="60" name="Text Placeholder 6"/>
          <p:cNvSpPr>
            <a:spLocks noGrp="1"/>
          </p:cNvSpPr>
          <p:nvPr>
            <p:ph type="body" sz="quarter" idx="78" hasCustomPrompt="1"/>
          </p:nvPr>
        </p:nvSpPr>
        <p:spPr>
          <a:xfrm>
            <a:off x="6244046" y="4591136"/>
            <a:ext cx="228876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responsible</a:t>
            </a:r>
          </a:p>
        </p:txBody>
      </p:sp>
      <p:sp>
        <p:nvSpPr>
          <p:cNvPr id="61" name="Text Placeholder 6"/>
          <p:cNvSpPr>
            <a:spLocks noGrp="1"/>
          </p:cNvSpPr>
          <p:nvPr>
            <p:ph type="body" sz="quarter" idx="79" hasCustomPrompt="1"/>
          </p:nvPr>
        </p:nvSpPr>
        <p:spPr>
          <a:xfrm>
            <a:off x="611188" y="5136374"/>
            <a:ext cx="1332000"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time</a:t>
            </a:r>
          </a:p>
        </p:txBody>
      </p:sp>
      <p:sp>
        <p:nvSpPr>
          <p:cNvPr id="62" name="Text Placeholder 6"/>
          <p:cNvSpPr>
            <a:spLocks noGrp="1"/>
          </p:cNvSpPr>
          <p:nvPr>
            <p:ph type="body" sz="quarter" idx="80" hasCustomPrompt="1"/>
          </p:nvPr>
        </p:nvSpPr>
        <p:spPr>
          <a:xfrm>
            <a:off x="2026464" y="5136374"/>
            <a:ext cx="413430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topic</a:t>
            </a:r>
          </a:p>
        </p:txBody>
      </p:sp>
      <p:sp>
        <p:nvSpPr>
          <p:cNvPr id="87" name="Text Placeholder 6"/>
          <p:cNvSpPr>
            <a:spLocks noGrp="1"/>
          </p:cNvSpPr>
          <p:nvPr>
            <p:ph type="body" sz="quarter" idx="81" hasCustomPrompt="1"/>
          </p:nvPr>
        </p:nvSpPr>
        <p:spPr>
          <a:xfrm>
            <a:off x="6244046" y="5136374"/>
            <a:ext cx="228876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responsible</a:t>
            </a:r>
          </a:p>
        </p:txBody>
      </p:sp>
      <p:sp>
        <p:nvSpPr>
          <p:cNvPr id="88" name="Text Placeholder 6"/>
          <p:cNvSpPr>
            <a:spLocks noGrp="1"/>
          </p:cNvSpPr>
          <p:nvPr>
            <p:ph type="body" sz="quarter" idx="82" hasCustomPrompt="1"/>
          </p:nvPr>
        </p:nvSpPr>
        <p:spPr>
          <a:xfrm>
            <a:off x="611188" y="5681608"/>
            <a:ext cx="1332000"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time</a:t>
            </a:r>
          </a:p>
        </p:txBody>
      </p:sp>
      <p:sp>
        <p:nvSpPr>
          <p:cNvPr id="89" name="Text Placeholder 6"/>
          <p:cNvSpPr>
            <a:spLocks noGrp="1"/>
          </p:cNvSpPr>
          <p:nvPr>
            <p:ph type="body" sz="quarter" idx="83" hasCustomPrompt="1"/>
          </p:nvPr>
        </p:nvSpPr>
        <p:spPr>
          <a:xfrm>
            <a:off x="2026464" y="5681608"/>
            <a:ext cx="413430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topic</a:t>
            </a:r>
          </a:p>
        </p:txBody>
      </p:sp>
      <p:sp>
        <p:nvSpPr>
          <p:cNvPr id="90" name="Text Placeholder 6"/>
          <p:cNvSpPr>
            <a:spLocks noGrp="1"/>
          </p:cNvSpPr>
          <p:nvPr>
            <p:ph type="body" sz="quarter" idx="84" hasCustomPrompt="1"/>
          </p:nvPr>
        </p:nvSpPr>
        <p:spPr>
          <a:xfrm>
            <a:off x="6244046" y="5681608"/>
            <a:ext cx="2288767" cy="460430"/>
          </a:xfrm>
          <a:noFill/>
          <a:ln>
            <a:solidFill>
              <a:schemeClr val="accent1"/>
            </a:solidFill>
          </a:ln>
        </p:spPr>
        <p:txBody>
          <a:bodyPr lIns="72000" tIns="72000" rIns="36000" bIns="72000" anchor="ctr">
            <a:noAutofit/>
          </a:bodyPr>
          <a:lstStyle>
            <a:lvl1pPr marL="0" indent="0">
              <a:buNone/>
              <a:defRPr b="0">
                <a:solidFill>
                  <a:schemeClr val="tx1"/>
                </a:solidFill>
              </a:defRPr>
            </a:lvl1pPr>
          </a:lstStyle>
          <a:p>
            <a:pPr lvl="0"/>
            <a:r>
              <a:rPr lang="en-US" noProof="0" dirty="0" smtClean="0"/>
              <a:t>Add responsible</a:t>
            </a:r>
          </a:p>
        </p:txBody>
      </p:sp>
    </p:spTree>
    <p:extLst>
      <p:ext uri="{BB962C8B-B14F-4D97-AF65-F5344CB8AC3E}">
        <p14:creationId xmlns:p14="http://schemas.microsoft.com/office/powerpoint/2010/main" val="113492048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ctrTitle"/>
          </p:nvPr>
        </p:nvSpPr>
        <p:spPr>
          <a:xfrm>
            <a:off x="611189" y="1312863"/>
            <a:ext cx="7921625" cy="4825470"/>
          </a:xfrm>
          <a:solidFill>
            <a:schemeClr val="accent1"/>
          </a:solidFill>
        </p:spPr>
        <p:txBody>
          <a:bodyPr vert="horz" lIns="302352" tIns="453438" rIns="0" bIns="0" rtlCol="0" anchor="t">
            <a:noAutofit/>
          </a:bodyPr>
          <a:lstStyle>
            <a:lvl1pPr>
              <a:defRPr lang="en-US">
                <a:solidFill>
                  <a:schemeClr val="bg1"/>
                </a:solidFill>
              </a:defRPr>
            </a:lvl1pPr>
          </a:lstStyle>
          <a:p>
            <a:pPr marL="0" lvl="0"/>
            <a:r>
              <a:rPr lang="en-US" noProof="0" smtClean="0"/>
              <a:t>Click to edit Master title style</a:t>
            </a:r>
            <a:endParaRPr lang="en-US" noProof="0" dirty="0"/>
          </a:p>
        </p:txBody>
      </p:sp>
      <p:sp>
        <p:nvSpPr>
          <p:cNvPr id="14" name="Date Placeholder 13"/>
          <p:cNvSpPr>
            <a:spLocks noGrp="1"/>
          </p:cNvSpPr>
          <p:nvPr>
            <p:ph type="dt" sz="half" idx="10"/>
          </p:nvPr>
        </p:nvSpPr>
        <p:spPr/>
        <p:txBody>
          <a:bodyPr/>
          <a:lstStyle/>
          <a:p>
            <a:fld id="{33AB6969-37F9-4E5C-9A24-F7CF238C0177}" type="datetime1">
              <a:rPr lang="en-US" smtClean="0">
                <a:solidFill>
                  <a:srgbClr val="7C878E"/>
                </a:solidFill>
              </a:rPr>
              <a:pPr/>
              <a:t>11/21/2016</a:t>
            </a:fld>
            <a:endParaRPr lang="en-US" dirty="0">
              <a:solidFill>
                <a:srgbClr val="7C878E"/>
              </a:solidFill>
            </a:endParaRPr>
          </a:p>
        </p:txBody>
      </p:sp>
      <p:sp>
        <p:nvSpPr>
          <p:cNvPr id="15" name="Footer Placeholder 14"/>
          <p:cNvSpPr>
            <a:spLocks noGrp="1"/>
          </p:cNvSpPr>
          <p:nvPr>
            <p:ph type="ftr" sz="quarter" idx="11"/>
          </p:nvPr>
        </p:nvSpPr>
        <p:spPr/>
        <p:txBody>
          <a:bodyPr/>
          <a:lstStyle/>
          <a:p>
            <a:r>
              <a:rPr lang="en-US" dirty="0" smtClean="0">
                <a:solidFill>
                  <a:srgbClr val="7C878E"/>
                </a:solidFill>
              </a:rPr>
              <a:t>COMPANY CONFIDENTIAL</a:t>
            </a:r>
            <a:endParaRPr lang="en-US" dirty="0">
              <a:solidFill>
                <a:srgbClr val="7C878E"/>
              </a:solidFill>
            </a:endParaRPr>
          </a:p>
        </p:txBody>
      </p:sp>
      <p:sp>
        <p:nvSpPr>
          <p:cNvPr id="16" name="Slide Number Placeholder 15"/>
          <p:cNvSpPr>
            <a:spLocks noGrp="1"/>
          </p:cNvSpPr>
          <p:nvPr>
            <p:ph type="sldNum" sz="quarter" idx="12"/>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Tree>
    <p:extLst>
      <p:ext uri="{BB962C8B-B14F-4D97-AF65-F5344CB8AC3E}">
        <p14:creationId xmlns:p14="http://schemas.microsoft.com/office/powerpoint/2010/main" val="22870066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43D5FB5-A3DB-4A5E-9DD4-85B5BB819B6C}" type="datetime1">
              <a:rPr lang="en-US" smtClean="0">
                <a:solidFill>
                  <a:srgbClr val="7C878E"/>
                </a:solidFill>
              </a:rPr>
              <a:pPr/>
              <a:t>11/21/2016</a:t>
            </a:fld>
            <a:endParaRPr lang="en-US" dirty="0">
              <a:solidFill>
                <a:srgbClr val="7C878E"/>
              </a:solidFill>
            </a:endParaRPr>
          </a:p>
        </p:txBody>
      </p:sp>
      <p:sp>
        <p:nvSpPr>
          <p:cNvPr id="5" name="Footer Placeholder 4"/>
          <p:cNvSpPr>
            <a:spLocks noGrp="1"/>
          </p:cNvSpPr>
          <p:nvPr>
            <p:ph type="ftr" sz="quarter" idx="11"/>
          </p:nvPr>
        </p:nvSpPr>
        <p:spPr/>
        <p:txBody>
          <a:bodyPr/>
          <a:lstStyle/>
          <a:p>
            <a:r>
              <a:rPr lang="en-US" dirty="0" smtClean="0">
                <a:solidFill>
                  <a:srgbClr val="7C878E"/>
                </a:solidFill>
              </a:rPr>
              <a:t>COMPANY CONFIDENTIAL</a:t>
            </a:r>
            <a:endParaRPr lang="en-US" dirty="0">
              <a:solidFill>
                <a:srgbClr val="7C878E"/>
              </a:solidFill>
            </a:endParaRPr>
          </a:p>
        </p:txBody>
      </p:sp>
      <p:sp>
        <p:nvSpPr>
          <p:cNvPr id="6" name="Slide Number Placeholder 5"/>
          <p:cNvSpPr>
            <a:spLocks noGrp="1"/>
          </p:cNvSpPr>
          <p:nvPr>
            <p:ph type="sldNum" sz="quarter" idx="12"/>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
        <p:nvSpPr>
          <p:cNvPr id="2" name="Title 1"/>
          <p:cNvSpPr>
            <a:spLocks noGrp="1"/>
          </p:cNvSpPr>
          <p:nvPr>
            <p:ph type="title"/>
          </p:nvPr>
        </p:nvSpPr>
        <p:spPr/>
        <p:txBody>
          <a:bodyPr/>
          <a:lstStyle>
            <a:lvl1pPr>
              <a:defRPr/>
            </a:lvl1pPr>
          </a:lstStyle>
          <a:p>
            <a:r>
              <a:rPr lang="en-US" noProof="0" smtClean="0"/>
              <a:t>Click to edit Master title style</a:t>
            </a:r>
            <a:endParaRPr lang="en-US" noProof="0" dirty="0"/>
          </a:p>
        </p:txBody>
      </p:sp>
      <p:sp>
        <p:nvSpPr>
          <p:cNvPr id="12" name="Content Placeholder 11"/>
          <p:cNvSpPr>
            <a:spLocks noGrp="1"/>
          </p:cNvSpPr>
          <p:nvPr>
            <p:ph sz="quarter" idx="13"/>
          </p:nvPr>
        </p:nvSpPr>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399766240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Date Placeholder 10"/>
          <p:cNvSpPr>
            <a:spLocks noGrp="1"/>
          </p:cNvSpPr>
          <p:nvPr>
            <p:ph type="dt" sz="half" idx="15"/>
          </p:nvPr>
        </p:nvSpPr>
        <p:spPr/>
        <p:txBody>
          <a:bodyPr/>
          <a:lstStyle/>
          <a:p>
            <a:fld id="{5B3DA8AB-17D0-460B-92B9-2DE3D9B76EAF}" type="datetime1">
              <a:rPr lang="en-US" smtClean="0">
                <a:solidFill>
                  <a:srgbClr val="7C878E"/>
                </a:solidFill>
              </a:rPr>
              <a:pPr/>
              <a:t>11/21/2016</a:t>
            </a:fld>
            <a:endParaRPr lang="en-US" dirty="0">
              <a:solidFill>
                <a:srgbClr val="7C878E"/>
              </a:solidFill>
            </a:endParaRPr>
          </a:p>
        </p:txBody>
      </p:sp>
      <p:sp>
        <p:nvSpPr>
          <p:cNvPr id="12" name="Footer Placeholder 11"/>
          <p:cNvSpPr>
            <a:spLocks noGrp="1"/>
          </p:cNvSpPr>
          <p:nvPr>
            <p:ph type="ftr" sz="quarter" idx="16"/>
          </p:nvPr>
        </p:nvSpPr>
        <p:spPr/>
        <p:txBody>
          <a:bodyPr/>
          <a:lstStyle/>
          <a:p>
            <a:r>
              <a:rPr lang="en-US" dirty="0" smtClean="0">
                <a:solidFill>
                  <a:srgbClr val="7C878E"/>
                </a:solidFill>
              </a:rPr>
              <a:t>COMPANY CONFIDENTIAL</a:t>
            </a:r>
            <a:endParaRPr lang="en-US" dirty="0">
              <a:solidFill>
                <a:srgbClr val="7C878E"/>
              </a:solidFill>
            </a:endParaRPr>
          </a:p>
        </p:txBody>
      </p:sp>
      <p:sp>
        <p:nvSpPr>
          <p:cNvPr id="13" name="Slide Number Placeholder 12"/>
          <p:cNvSpPr>
            <a:spLocks noGrp="1"/>
          </p:cNvSpPr>
          <p:nvPr>
            <p:ph type="sldNum" sz="quarter" idx="17"/>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
        <p:nvSpPr>
          <p:cNvPr id="16" name="Content Placeholder 15"/>
          <p:cNvSpPr>
            <a:spLocks noGrp="1"/>
          </p:cNvSpPr>
          <p:nvPr>
            <p:ph sz="quarter" idx="18"/>
          </p:nvPr>
        </p:nvSpPr>
        <p:spPr>
          <a:xfrm>
            <a:off x="611188" y="1312862"/>
            <a:ext cx="3859995" cy="482547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Content Placeholder 15"/>
          <p:cNvSpPr>
            <a:spLocks noGrp="1"/>
          </p:cNvSpPr>
          <p:nvPr>
            <p:ph sz="quarter" idx="19"/>
          </p:nvPr>
        </p:nvSpPr>
        <p:spPr>
          <a:xfrm>
            <a:off x="4673374" y="1312862"/>
            <a:ext cx="3859995" cy="482547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8" name="Title 17"/>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p14="http://schemas.microsoft.com/office/powerpoint/2010/main" val="141567906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aphicFrame>
        <p:nvGraphicFramePr>
          <p:cNvPr id="13" name="Object 12" hidden="1"/>
          <p:cNvGraphicFramePr>
            <a:graphicFrameLocks noChangeAspect="1"/>
          </p:cNvGraphicFramePr>
          <p:nvPr userDrawn="1">
            <p:custDataLst>
              <p:tags r:id="rId2"/>
            </p:custDataLst>
            <p:extLst>
              <p:ext uri="{D42A27DB-BD31-4B8C-83A1-F6EECF244321}">
                <p14:modId xmlns:p14="http://schemas.microsoft.com/office/powerpoint/2010/main" val="498060832"/>
              </p:ext>
            </p:extLst>
          </p:nvPr>
        </p:nvGraphicFramePr>
        <p:xfrm>
          <a:off x="1589" y="2118"/>
          <a:ext cx="1587" cy="2116"/>
        </p:xfrm>
        <a:graphic>
          <a:graphicData uri="http://schemas.openxmlformats.org/presentationml/2006/ole">
            <mc:AlternateContent xmlns:mc="http://schemas.openxmlformats.org/markup-compatibility/2006">
              <mc:Choice xmlns:v="urn:schemas-microsoft-com:vml" Requires="v">
                <p:oleObj spid="_x0000_s525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9" y="2118"/>
                        <a:ext cx="1587" cy="2116"/>
                      </a:xfrm>
                      <a:prstGeom prst="rect">
                        <a:avLst/>
                      </a:prstGeom>
                    </p:spPr>
                  </p:pic>
                </p:oleObj>
              </mc:Fallback>
            </mc:AlternateContent>
          </a:graphicData>
        </a:graphic>
      </p:graphicFrame>
      <p:sp>
        <p:nvSpPr>
          <p:cNvPr id="11" name="Text Placeholder 10"/>
          <p:cNvSpPr>
            <a:spLocks noGrp="1"/>
          </p:cNvSpPr>
          <p:nvPr>
            <p:ph type="body" sz="quarter" idx="13"/>
          </p:nvPr>
        </p:nvSpPr>
        <p:spPr>
          <a:xfrm>
            <a:off x="611187" y="1312863"/>
            <a:ext cx="3859995" cy="453078"/>
          </a:xfrm>
          <a:solidFill>
            <a:schemeClr val="accent1"/>
          </a:solidFill>
        </p:spPr>
        <p:txBody>
          <a:bodyPr lIns="60458" tIns="60458" rIns="60458" bIns="60458" anchor="b">
            <a:noAutofit/>
          </a:bodyPr>
          <a:lstStyle>
            <a:lvl1pPr marL="0" indent="0">
              <a:buNone/>
              <a:defRPr b="1">
                <a:solidFill>
                  <a:schemeClr val="bg1"/>
                </a:solidFill>
              </a:defRPr>
            </a:lvl1pPr>
            <a:lvl2pPr>
              <a:defRPr b="1"/>
            </a:lvl2pPr>
            <a:lvl3pPr>
              <a:defRPr b="1"/>
            </a:lvl3pPr>
            <a:lvl4pPr>
              <a:defRPr b="1"/>
            </a:lvl4pPr>
            <a:lvl5pPr>
              <a:defRPr b="1"/>
            </a:lvl5pPr>
          </a:lstStyle>
          <a:p>
            <a:pPr lvl="0"/>
            <a:r>
              <a:rPr lang="en-US" noProof="0" smtClean="0"/>
              <a:t>Click to edit Master text styles</a:t>
            </a:r>
          </a:p>
        </p:txBody>
      </p:sp>
      <p:sp>
        <p:nvSpPr>
          <p:cNvPr id="16" name="Text Placeholder 10"/>
          <p:cNvSpPr>
            <a:spLocks noGrp="1"/>
          </p:cNvSpPr>
          <p:nvPr>
            <p:ph type="body" sz="quarter" idx="17"/>
          </p:nvPr>
        </p:nvSpPr>
        <p:spPr>
          <a:xfrm>
            <a:off x="4673374" y="1312863"/>
            <a:ext cx="3859995" cy="453078"/>
          </a:xfrm>
          <a:solidFill>
            <a:schemeClr val="accent1"/>
          </a:solidFill>
        </p:spPr>
        <p:txBody>
          <a:bodyPr lIns="60458" tIns="60458" rIns="60458" bIns="60458" anchor="b">
            <a:noAutofit/>
          </a:bodyPr>
          <a:lstStyle>
            <a:lvl1pPr marL="0" indent="0">
              <a:buNone/>
              <a:defRPr b="1">
                <a:solidFill>
                  <a:schemeClr val="bg1"/>
                </a:solidFill>
              </a:defRPr>
            </a:lvl1pPr>
            <a:lvl2pPr>
              <a:defRPr b="1"/>
            </a:lvl2pPr>
            <a:lvl3pPr>
              <a:defRPr b="1"/>
            </a:lvl3pPr>
            <a:lvl4pPr>
              <a:defRPr b="1"/>
            </a:lvl4pPr>
            <a:lvl5pPr>
              <a:defRPr b="1"/>
            </a:lvl5pPr>
          </a:lstStyle>
          <a:p>
            <a:pPr lvl="0"/>
            <a:r>
              <a:rPr lang="en-US" noProof="0" smtClean="0"/>
              <a:t>Click to edit Master text styles</a:t>
            </a:r>
          </a:p>
        </p:txBody>
      </p:sp>
      <p:sp>
        <p:nvSpPr>
          <p:cNvPr id="19" name="Content Placeholder 18"/>
          <p:cNvSpPr>
            <a:spLocks noGrp="1"/>
          </p:cNvSpPr>
          <p:nvPr>
            <p:ph sz="quarter" idx="18"/>
          </p:nvPr>
        </p:nvSpPr>
        <p:spPr>
          <a:xfrm>
            <a:off x="611187" y="1880215"/>
            <a:ext cx="3859995" cy="426182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0" name="Content Placeholder 18"/>
          <p:cNvSpPr>
            <a:spLocks noGrp="1"/>
          </p:cNvSpPr>
          <p:nvPr>
            <p:ph sz="quarter" idx="19"/>
          </p:nvPr>
        </p:nvSpPr>
        <p:spPr>
          <a:xfrm>
            <a:off x="4673374" y="1880215"/>
            <a:ext cx="3859995" cy="426182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1" name="Title 20"/>
          <p:cNvSpPr>
            <a:spLocks noGrp="1"/>
          </p:cNvSpPr>
          <p:nvPr>
            <p:ph type="title"/>
          </p:nvPr>
        </p:nvSpPr>
        <p:spPr/>
        <p:txBody>
          <a:bodyPr/>
          <a:lstStyle/>
          <a:p>
            <a:r>
              <a:rPr lang="en-US" noProof="0" smtClean="0"/>
              <a:t>Click to edit Master title style</a:t>
            </a:r>
            <a:endParaRPr lang="en-US" noProof="0" dirty="0"/>
          </a:p>
        </p:txBody>
      </p:sp>
      <p:sp>
        <p:nvSpPr>
          <p:cNvPr id="2" name="Date Placeholder 1"/>
          <p:cNvSpPr>
            <a:spLocks noGrp="1"/>
          </p:cNvSpPr>
          <p:nvPr>
            <p:ph type="dt" sz="half" idx="20"/>
          </p:nvPr>
        </p:nvSpPr>
        <p:spPr/>
        <p:txBody>
          <a:bodyPr/>
          <a:lstStyle/>
          <a:p>
            <a:fld id="{39B95801-EB10-4A0E-98DE-E1E4AEB67590}" type="datetime1">
              <a:rPr lang="en-US" smtClean="0">
                <a:solidFill>
                  <a:srgbClr val="7C878E"/>
                </a:solidFill>
              </a:rPr>
              <a:pPr/>
              <a:t>11/21/2016</a:t>
            </a:fld>
            <a:endParaRPr lang="en-US" dirty="0">
              <a:solidFill>
                <a:srgbClr val="7C878E"/>
              </a:solidFill>
            </a:endParaRPr>
          </a:p>
        </p:txBody>
      </p:sp>
      <p:sp>
        <p:nvSpPr>
          <p:cNvPr id="3" name="Footer Placeholder 2"/>
          <p:cNvSpPr>
            <a:spLocks noGrp="1"/>
          </p:cNvSpPr>
          <p:nvPr>
            <p:ph type="ftr" sz="quarter" idx="21"/>
          </p:nvPr>
        </p:nvSpPr>
        <p:spPr/>
        <p:txBody>
          <a:bodyPr/>
          <a:lstStyle/>
          <a:p>
            <a:r>
              <a:rPr lang="en-US" dirty="0" smtClean="0">
                <a:solidFill>
                  <a:srgbClr val="7C878E"/>
                </a:solidFill>
              </a:rPr>
              <a:t>COMPANY CONFIDENTIAL</a:t>
            </a:r>
            <a:endParaRPr lang="en-US" dirty="0">
              <a:solidFill>
                <a:srgbClr val="7C878E"/>
              </a:solidFill>
            </a:endParaRPr>
          </a:p>
        </p:txBody>
      </p:sp>
      <p:sp>
        <p:nvSpPr>
          <p:cNvPr id="4" name="Slide Number Placeholder 3"/>
          <p:cNvSpPr>
            <a:spLocks noGrp="1"/>
          </p:cNvSpPr>
          <p:nvPr>
            <p:ph type="sldNum" sz="quarter" idx="22"/>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Tree>
    <p:extLst>
      <p:ext uri="{BB962C8B-B14F-4D97-AF65-F5344CB8AC3E}">
        <p14:creationId xmlns:p14="http://schemas.microsoft.com/office/powerpoint/2010/main" val="203734157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0" name="Date Placeholder 9"/>
          <p:cNvSpPr>
            <a:spLocks noGrp="1"/>
          </p:cNvSpPr>
          <p:nvPr>
            <p:ph type="dt" sz="half" idx="14"/>
          </p:nvPr>
        </p:nvSpPr>
        <p:spPr/>
        <p:txBody>
          <a:bodyPr/>
          <a:lstStyle/>
          <a:p>
            <a:fld id="{29228B8E-0030-4AB6-AAF9-4B1EE8D76EB3}" type="datetime1">
              <a:rPr lang="en-US" smtClean="0">
                <a:solidFill>
                  <a:srgbClr val="7C878E"/>
                </a:solidFill>
              </a:rPr>
              <a:pPr/>
              <a:t>11/21/2016</a:t>
            </a:fld>
            <a:endParaRPr lang="en-US" dirty="0">
              <a:solidFill>
                <a:srgbClr val="7C878E"/>
              </a:solidFill>
            </a:endParaRPr>
          </a:p>
        </p:txBody>
      </p:sp>
      <p:sp>
        <p:nvSpPr>
          <p:cNvPr id="11" name="Footer Placeholder 10"/>
          <p:cNvSpPr>
            <a:spLocks noGrp="1"/>
          </p:cNvSpPr>
          <p:nvPr>
            <p:ph type="ftr" sz="quarter" idx="15"/>
          </p:nvPr>
        </p:nvSpPr>
        <p:spPr/>
        <p:txBody>
          <a:bodyPr/>
          <a:lstStyle/>
          <a:p>
            <a:r>
              <a:rPr lang="en-US" dirty="0" smtClean="0">
                <a:solidFill>
                  <a:srgbClr val="7C878E"/>
                </a:solidFill>
              </a:rPr>
              <a:t>COMPANY CONFIDENTIAL</a:t>
            </a:r>
            <a:endParaRPr lang="en-US" dirty="0">
              <a:solidFill>
                <a:srgbClr val="7C878E"/>
              </a:solidFill>
            </a:endParaRPr>
          </a:p>
        </p:txBody>
      </p:sp>
      <p:sp>
        <p:nvSpPr>
          <p:cNvPr id="12" name="Slide Number Placeholder 11"/>
          <p:cNvSpPr>
            <a:spLocks noGrp="1"/>
          </p:cNvSpPr>
          <p:nvPr>
            <p:ph type="sldNum" sz="quarter" idx="16"/>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
        <p:nvSpPr>
          <p:cNvPr id="14" name="Title 13"/>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p14="http://schemas.microsoft.com/office/powerpoint/2010/main" val="232695328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1">
    <p:spTree>
      <p:nvGrpSpPr>
        <p:cNvPr id="1" name=""/>
        <p:cNvGrpSpPr/>
        <p:nvPr/>
      </p:nvGrpSpPr>
      <p:grpSpPr>
        <a:xfrm>
          <a:off x="0" y="0"/>
          <a:ext cx="0" cy="0"/>
          <a:chOff x="0" y="0"/>
          <a:chExt cx="0" cy="0"/>
        </a:xfrm>
      </p:grpSpPr>
      <p:sp>
        <p:nvSpPr>
          <p:cNvPr id="6" name="Text Placeholder 5"/>
          <p:cNvSpPr>
            <a:spLocks noGrp="1"/>
          </p:cNvSpPr>
          <p:nvPr>
            <p:ph type="body" sz="quarter" idx="15" hasCustomPrompt="1"/>
          </p:nvPr>
        </p:nvSpPr>
        <p:spPr>
          <a:xfrm>
            <a:off x="611188" y="1312863"/>
            <a:ext cx="7922737" cy="907823"/>
          </a:xfrm>
          <a:solidFill>
            <a:schemeClr val="accent1">
              <a:alpha val="40000"/>
            </a:schemeClr>
          </a:solidFill>
        </p:spPr>
        <p:txBody>
          <a:bodyPr lIns="60458" tIns="60458" rIns="60458" bIns="60458"/>
          <a:lstStyle>
            <a:lvl1pPr marL="0" indent="0">
              <a:buNone/>
              <a:defRPr sz="2400" b="1"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smtClean="0"/>
              <a:t>Click to add a title</a:t>
            </a:r>
          </a:p>
        </p:txBody>
      </p:sp>
      <p:sp>
        <p:nvSpPr>
          <p:cNvPr id="14" name="Date Placeholder 13"/>
          <p:cNvSpPr>
            <a:spLocks noGrp="1"/>
          </p:cNvSpPr>
          <p:nvPr>
            <p:ph type="dt" sz="half" idx="10"/>
          </p:nvPr>
        </p:nvSpPr>
        <p:spPr/>
        <p:txBody>
          <a:bodyPr/>
          <a:lstStyle/>
          <a:p>
            <a:fld id="{33AB6969-37F9-4E5C-9A24-F7CF238C0177}" type="datetime1">
              <a:rPr lang="en-US" smtClean="0">
                <a:solidFill>
                  <a:srgbClr val="7C878E"/>
                </a:solidFill>
              </a:rPr>
              <a:pPr/>
              <a:t>11/21/2016</a:t>
            </a:fld>
            <a:endParaRPr lang="en-US" dirty="0">
              <a:solidFill>
                <a:srgbClr val="7C878E"/>
              </a:solidFill>
            </a:endParaRPr>
          </a:p>
        </p:txBody>
      </p:sp>
      <p:sp>
        <p:nvSpPr>
          <p:cNvPr id="15" name="Footer Placeholder 14"/>
          <p:cNvSpPr>
            <a:spLocks noGrp="1"/>
          </p:cNvSpPr>
          <p:nvPr>
            <p:ph type="ftr" sz="quarter" idx="11"/>
          </p:nvPr>
        </p:nvSpPr>
        <p:spPr/>
        <p:txBody>
          <a:bodyPr/>
          <a:lstStyle/>
          <a:p>
            <a:r>
              <a:rPr lang="en-US" dirty="0" smtClean="0">
                <a:solidFill>
                  <a:srgbClr val="7C878E"/>
                </a:solidFill>
              </a:rPr>
              <a:t>COMPANY CONFIDENTIAL</a:t>
            </a:r>
            <a:endParaRPr lang="en-US" dirty="0">
              <a:solidFill>
                <a:srgbClr val="7C878E"/>
              </a:solidFill>
            </a:endParaRPr>
          </a:p>
        </p:txBody>
      </p:sp>
      <p:sp>
        <p:nvSpPr>
          <p:cNvPr id="16" name="Slide Number Placeholder 15"/>
          <p:cNvSpPr>
            <a:spLocks noGrp="1"/>
          </p:cNvSpPr>
          <p:nvPr>
            <p:ph type="sldNum" sz="quarter" idx="12"/>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
        <p:nvSpPr>
          <p:cNvPr id="4" name="Picture Placeholder 3"/>
          <p:cNvSpPr>
            <a:spLocks noGrp="1"/>
          </p:cNvSpPr>
          <p:nvPr>
            <p:ph type="pic" sz="quarter" idx="14" hasCustomPrompt="1"/>
          </p:nvPr>
        </p:nvSpPr>
        <p:spPr>
          <a:xfrm>
            <a:off x="611189" y="1312863"/>
            <a:ext cx="7922180" cy="4826167"/>
          </a:xfrm>
        </p:spPr>
        <p:txBody>
          <a:bodyPr lIns="60458" tIns="60458" rIns="60458" bIns="846418" anchor="b" anchorCtr="0"/>
          <a:lstStyle>
            <a:lvl1pPr marL="0" indent="0" algn="ctr">
              <a:spcBef>
                <a:spcPts val="0"/>
              </a:spcBef>
              <a:buNone/>
              <a:defRPr baseline="0">
                <a:solidFill>
                  <a:schemeClr val="tx1"/>
                </a:solidFill>
              </a:defRPr>
            </a:lvl1pPr>
          </a:lstStyle>
          <a:p>
            <a:r>
              <a:rPr lang="en-US" noProof="0" dirty="0" smtClean="0"/>
              <a:t>Click to insert a picture</a:t>
            </a:r>
            <a:br>
              <a:rPr lang="en-US" noProof="0" dirty="0" smtClean="0"/>
            </a:br>
            <a:r>
              <a:rPr lang="en-US" noProof="0" dirty="0" smtClean="0"/>
              <a:t/>
            </a:r>
            <a:br>
              <a:rPr lang="en-US" noProof="0" dirty="0" smtClean="0"/>
            </a:br>
            <a:r>
              <a:rPr lang="en-US" noProof="0" dirty="0" smtClean="0"/>
              <a:t>Note that the picture will be inserted on top of the text placeholder.</a:t>
            </a:r>
            <a:br>
              <a:rPr lang="en-US" noProof="0" dirty="0" smtClean="0"/>
            </a:br>
            <a:r>
              <a:rPr lang="en-US" noProof="0" dirty="0" smtClean="0"/>
              <a:t>Therefore, in order to insert text, right click the picture and choose "Send to back"</a:t>
            </a:r>
          </a:p>
        </p:txBody>
      </p:sp>
    </p:spTree>
    <p:extLst>
      <p:ext uri="{BB962C8B-B14F-4D97-AF65-F5344CB8AC3E}">
        <p14:creationId xmlns:p14="http://schemas.microsoft.com/office/powerpoint/2010/main" val="93318773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2">
    <p:spTree>
      <p:nvGrpSpPr>
        <p:cNvPr id="1" name=""/>
        <p:cNvGrpSpPr/>
        <p:nvPr/>
      </p:nvGrpSpPr>
      <p:grpSpPr>
        <a:xfrm>
          <a:off x="0" y="0"/>
          <a:ext cx="0" cy="0"/>
          <a:chOff x="0" y="0"/>
          <a:chExt cx="0" cy="0"/>
        </a:xfrm>
      </p:grpSpPr>
      <p:sp>
        <p:nvSpPr>
          <p:cNvPr id="6" name="Text Placeholder 5"/>
          <p:cNvSpPr>
            <a:spLocks noGrp="1"/>
          </p:cNvSpPr>
          <p:nvPr>
            <p:ph type="body" sz="quarter" idx="15" hasCustomPrompt="1"/>
          </p:nvPr>
        </p:nvSpPr>
        <p:spPr>
          <a:xfrm>
            <a:off x="611188" y="2521131"/>
            <a:ext cx="7922737" cy="2409630"/>
          </a:xfrm>
          <a:solidFill>
            <a:schemeClr val="accent1">
              <a:alpha val="40000"/>
            </a:schemeClr>
          </a:solidFill>
        </p:spPr>
        <p:txBody>
          <a:bodyPr lIns="60458" tIns="60458" rIns="60458" bIns="60458"/>
          <a:lstStyle>
            <a:lvl1pPr marL="0" indent="0">
              <a:buNone/>
              <a:defRPr sz="2400" b="1"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smtClean="0"/>
              <a:t>Click to add text</a:t>
            </a:r>
          </a:p>
        </p:txBody>
      </p:sp>
      <p:sp>
        <p:nvSpPr>
          <p:cNvPr id="14" name="Date Placeholder 13"/>
          <p:cNvSpPr>
            <a:spLocks noGrp="1"/>
          </p:cNvSpPr>
          <p:nvPr>
            <p:ph type="dt" sz="half" idx="10"/>
          </p:nvPr>
        </p:nvSpPr>
        <p:spPr/>
        <p:txBody>
          <a:bodyPr/>
          <a:lstStyle/>
          <a:p>
            <a:fld id="{33AB6969-37F9-4E5C-9A24-F7CF238C0177}" type="datetime1">
              <a:rPr lang="en-US" smtClean="0">
                <a:solidFill>
                  <a:srgbClr val="7C878E"/>
                </a:solidFill>
              </a:rPr>
              <a:pPr/>
              <a:t>11/21/2016</a:t>
            </a:fld>
            <a:endParaRPr lang="en-US" dirty="0">
              <a:solidFill>
                <a:srgbClr val="7C878E"/>
              </a:solidFill>
            </a:endParaRPr>
          </a:p>
        </p:txBody>
      </p:sp>
      <p:sp>
        <p:nvSpPr>
          <p:cNvPr id="15" name="Footer Placeholder 14"/>
          <p:cNvSpPr>
            <a:spLocks noGrp="1"/>
          </p:cNvSpPr>
          <p:nvPr>
            <p:ph type="ftr" sz="quarter" idx="11"/>
          </p:nvPr>
        </p:nvSpPr>
        <p:spPr/>
        <p:txBody>
          <a:bodyPr/>
          <a:lstStyle/>
          <a:p>
            <a:r>
              <a:rPr lang="en-US" dirty="0" smtClean="0">
                <a:solidFill>
                  <a:srgbClr val="7C878E"/>
                </a:solidFill>
              </a:rPr>
              <a:t>COMPANY CONFIDENTIAL</a:t>
            </a:r>
            <a:endParaRPr lang="en-US" dirty="0">
              <a:solidFill>
                <a:srgbClr val="7C878E"/>
              </a:solidFill>
            </a:endParaRPr>
          </a:p>
        </p:txBody>
      </p:sp>
      <p:sp>
        <p:nvSpPr>
          <p:cNvPr id="16" name="Slide Number Placeholder 15"/>
          <p:cNvSpPr>
            <a:spLocks noGrp="1"/>
          </p:cNvSpPr>
          <p:nvPr>
            <p:ph type="sldNum" sz="quarter" idx="12"/>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
        <p:nvSpPr>
          <p:cNvPr id="4" name="Picture Placeholder 3"/>
          <p:cNvSpPr>
            <a:spLocks noGrp="1"/>
          </p:cNvSpPr>
          <p:nvPr>
            <p:ph type="pic" sz="quarter" idx="14" hasCustomPrompt="1"/>
          </p:nvPr>
        </p:nvSpPr>
        <p:spPr>
          <a:xfrm>
            <a:off x="611189" y="1312863"/>
            <a:ext cx="7922180" cy="4826167"/>
          </a:xfrm>
        </p:spPr>
        <p:txBody>
          <a:bodyPr lIns="60458" tIns="60458" rIns="60458" bIns="61200" anchor="b" anchorCtr="0"/>
          <a:lstStyle>
            <a:lvl1pPr marL="0" indent="0" algn="ctr">
              <a:spcBef>
                <a:spcPts val="0"/>
              </a:spcBef>
              <a:buNone/>
              <a:defRPr baseline="0">
                <a:solidFill>
                  <a:schemeClr val="tx1"/>
                </a:solidFill>
              </a:defRPr>
            </a:lvl1pPr>
          </a:lstStyle>
          <a:p>
            <a:r>
              <a:rPr lang="en-US" noProof="0" dirty="0" smtClean="0"/>
              <a:t>Click to insert a picture</a:t>
            </a:r>
            <a:br>
              <a:rPr lang="en-US" noProof="0" dirty="0" smtClean="0"/>
            </a:br>
            <a:r>
              <a:rPr lang="en-US" noProof="0" dirty="0" smtClean="0"/>
              <a:t/>
            </a:r>
            <a:br>
              <a:rPr lang="en-US" noProof="0" dirty="0" smtClean="0"/>
            </a:br>
            <a:r>
              <a:rPr lang="en-US" noProof="0" dirty="0" smtClean="0"/>
              <a:t>Note that the picture will be inserted on top of the text placeholder.</a:t>
            </a:r>
            <a:br>
              <a:rPr lang="en-US" noProof="0" dirty="0" smtClean="0"/>
            </a:br>
            <a:r>
              <a:rPr lang="en-US" noProof="0" dirty="0" smtClean="0"/>
              <a:t>Therefore, in order to insert text, right click the picture and choose "Send to back"</a:t>
            </a:r>
          </a:p>
        </p:txBody>
      </p:sp>
    </p:spTree>
    <p:extLst>
      <p:ext uri="{BB962C8B-B14F-4D97-AF65-F5344CB8AC3E}">
        <p14:creationId xmlns:p14="http://schemas.microsoft.com/office/powerpoint/2010/main" val="183972345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3">
    <p:spTree>
      <p:nvGrpSpPr>
        <p:cNvPr id="1" name=""/>
        <p:cNvGrpSpPr/>
        <p:nvPr/>
      </p:nvGrpSpPr>
      <p:grpSpPr>
        <a:xfrm>
          <a:off x="0" y="0"/>
          <a:ext cx="0" cy="0"/>
          <a:chOff x="0" y="0"/>
          <a:chExt cx="0" cy="0"/>
        </a:xfrm>
      </p:grpSpPr>
      <p:sp>
        <p:nvSpPr>
          <p:cNvPr id="6" name="Text Placeholder 5"/>
          <p:cNvSpPr>
            <a:spLocks noGrp="1"/>
          </p:cNvSpPr>
          <p:nvPr>
            <p:ph type="body" sz="quarter" idx="15" hasCustomPrompt="1"/>
          </p:nvPr>
        </p:nvSpPr>
        <p:spPr>
          <a:xfrm>
            <a:off x="4999323" y="1312862"/>
            <a:ext cx="3534046" cy="4826167"/>
          </a:xfrm>
          <a:solidFill>
            <a:schemeClr val="accent5"/>
          </a:solidFill>
        </p:spPr>
        <p:txBody>
          <a:bodyPr lIns="60458" tIns="60458" rIns="60458" bIns="60458" anchor="ctr"/>
          <a:lstStyle>
            <a:lvl1pPr marL="0" indent="0" algn="ctr">
              <a:buNone/>
              <a:defRPr sz="2000" b="1"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smtClean="0"/>
              <a:t>Click to add </a:t>
            </a:r>
            <a:br>
              <a:rPr lang="en-US" noProof="0" dirty="0" smtClean="0"/>
            </a:br>
            <a:r>
              <a:rPr lang="en-US" noProof="0" dirty="0" smtClean="0"/>
              <a:t>a short text</a:t>
            </a:r>
          </a:p>
        </p:txBody>
      </p:sp>
      <p:sp>
        <p:nvSpPr>
          <p:cNvPr id="14" name="Date Placeholder 13"/>
          <p:cNvSpPr>
            <a:spLocks noGrp="1"/>
          </p:cNvSpPr>
          <p:nvPr>
            <p:ph type="dt" sz="half" idx="10"/>
          </p:nvPr>
        </p:nvSpPr>
        <p:spPr/>
        <p:txBody>
          <a:bodyPr/>
          <a:lstStyle/>
          <a:p>
            <a:fld id="{33AB6969-37F9-4E5C-9A24-F7CF238C0177}" type="datetime1">
              <a:rPr lang="en-US" smtClean="0">
                <a:solidFill>
                  <a:srgbClr val="7C878E"/>
                </a:solidFill>
              </a:rPr>
              <a:pPr/>
              <a:t>11/21/2016</a:t>
            </a:fld>
            <a:endParaRPr lang="en-US" dirty="0">
              <a:solidFill>
                <a:srgbClr val="7C878E"/>
              </a:solidFill>
            </a:endParaRPr>
          </a:p>
        </p:txBody>
      </p:sp>
      <p:sp>
        <p:nvSpPr>
          <p:cNvPr id="15" name="Footer Placeholder 14"/>
          <p:cNvSpPr>
            <a:spLocks noGrp="1"/>
          </p:cNvSpPr>
          <p:nvPr>
            <p:ph type="ftr" sz="quarter" idx="11"/>
          </p:nvPr>
        </p:nvSpPr>
        <p:spPr/>
        <p:txBody>
          <a:bodyPr/>
          <a:lstStyle/>
          <a:p>
            <a:r>
              <a:rPr lang="en-US" dirty="0" smtClean="0">
                <a:solidFill>
                  <a:srgbClr val="7C878E"/>
                </a:solidFill>
              </a:rPr>
              <a:t>COMPANY CONFIDENTIAL</a:t>
            </a:r>
            <a:endParaRPr lang="en-US" dirty="0">
              <a:solidFill>
                <a:srgbClr val="7C878E"/>
              </a:solidFill>
            </a:endParaRPr>
          </a:p>
        </p:txBody>
      </p:sp>
      <p:sp>
        <p:nvSpPr>
          <p:cNvPr id="16" name="Slide Number Placeholder 15"/>
          <p:cNvSpPr>
            <a:spLocks noGrp="1"/>
          </p:cNvSpPr>
          <p:nvPr>
            <p:ph type="sldNum" sz="quarter" idx="12"/>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
        <p:nvSpPr>
          <p:cNvPr id="18" name="Picture Placeholder 3"/>
          <p:cNvSpPr>
            <a:spLocks noGrp="1"/>
          </p:cNvSpPr>
          <p:nvPr>
            <p:ph type="pic" sz="quarter" idx="14" hasCustomPrompt="1"/>
          </p:nvPr>
        </p:nvSpPr>
        <p:spPr>
          <a:xfrm>
            <a:off x="611189" y="1312863"/>
            <a:ext cx="4388135" cy="4826167"/>
          </a:xfrm>
        </p:spPr>
        <p:txBody>
          <a:bodyPr lIns="60458" tIns="60458" rIns="60458" bIns="695272" anchor="b" anchorCtr="0"/>
          <a:lstStyle>
            <a:lvl1pPr marL="0" indent="0" algn="l">
              <a:spcBef>
                <a:spcPts val="0"/>
              </a:spcBef>
              <a:buNone/>
              <a:defRPr baseline="0">
                <a:solidFill>
                  <a:schemeClr val="tx1"/>
                </a:solidFill>
              </a:defRPr>
            </a:lvl1pPr>
          </a:lstStyle>
          <a:p>
            <a:r>
              <a:rPr lang="en-US" noProof="0" dirty="0" smtClean="0"/>
              <a:t>Click to insert a picture</a:t>
            </a:r>
            <a:br>
              <a:rPr lang="en-US" noProof="0" dirty="0" smtClean="0"/>
            </a:br>
            <a:r>
              <a:rPr lang="en-US" noProof="0" dirty="0" smtClean="0"/>
              <a:t/>
            </a:r>
            <a:br>
              <a:rPr lang="en-US" noProof="0" dirty="0" smtClean="0"/>
            </a:br>
            <a:r>
              <a:rPr lang="en-US" noProof="0" dirty="0" smtClean="0"/>
              <a:t>Note that the picture will be inserted </a:t>
            </a:r>
            <a:br>
              <a:rPr lang="en-US" noProof="0" dirty="0" smtClean="0"/>
            </a:br>
            <a:r>
              <a:rPr lang="en-US" noProof="0" dirty="0" smtClean="0"/>
              <a:t>on top of the transparent grey bar.</a:t>
            </a:r>
            <a:br>
              <a:rPr lang="en-US" noProof="0" dirty="0" smtClean="0"/>
            </a:br>
            <a:r>
              <a:rPr lang="en-US" noProof="0" dirty="0" smtClean="0"/>
              <a:t>Therefore, right click the picture </a:t>
            </a:r>
            <a:br>
              <a:rPr lang="en-US" noProof="0" dirty="0" smtClean="0"/>
            </a:br>
            <a:r>
              <a:rPr lang="en-US" noProof="0" dirty="0" smtClean="0"/>
              <a:t>and choose "Send to back"</a:t>
            </a:r>
          </a:p>
        </p:txBody>
      </p:sp>
      <p:sp>
        <p:nvSpPr>
          <p:cNvPr id="2" name="Title 1"/>
          <p:cNvSpPr>
            <a:spLocks noGrp="1"/>
          </p:cNvSpPr>
          <p:nvPr>
            <p:ph type="title"/>
          </p:nvPr>
        </p:nvSpPr>
        <p:spPr/>
        <p:txBody>
          <a:bodyPr/>
          <a:lstStyle/>
          <a:p>
            <a:r>
              <a:rPr lang="en-US" noProof="0" smtClean="0"/>
              <a:t>Click to edit Master title style</a:t>
            </a:r>
            <a:endParaRPr lang="en-US" noProof="0" dirty="0"/>
          </a:p>
        </p:txBody>
      </p:sp>
      <p:sp>
        <p:nvSpPr>
          <p:cNvPr id="17" name="Text Placeholder 2"/>
          <p:cNvSpPr>
            <a:spLocks noGrp="1"/>
          </p:cNvSpPr>
          <p:nvPr>
            <p:ph type="body" idx="13" hasCustomPrompt="1"/>
          </p:nvPr>
        </p:nvSpPr>
        <p:spPr>
          <a:xfrm>
            <a:off x="4155250" y="1312862"/>
            <a:ext cx="839481" cy="4826166"/>
          </a:xfrm>
          <a:solidFill>
            <a:schemeClr val="accent1">
              <a:alpha val="40000"/>
            </a:schemeClr>
          </a:solidFill>
        </p:spPr>
        <p:txBody>
          <a:bodyPr anchor="b"/>
          <a:lstStyle>
            <a:lvl1pPr marL="0" indent="0">
              <a:buNone/>
              <a:defRPr sz="2300">
                <a:solidFill>
                  <a:schemeClr val="tx1">
                    <a:tint val="75000"/>
                  </a:schemeClr>
                </a:solidFill>
              </a:defRPr>
            </a:lvl1pPr>
            <a:lvl2pPr marL="511984" indent="0">
              <a:buNone/>
              <a:defRPr sz="2000">
                <a:solidFill>
                  <a:schemeClr val="tx1">
                    <a:tint val="75000"/>
                  </a:schemeClr>
                </a:solidFill>
              </a:defRPr>
            </a:lvl2pPr>
            <a:lvl3pPr marL="1023967" indent="0">
              <a:buNone/>
              <a:defRPr sz="1800">
                <a:solidFill>
                  <a:schemeClr val="tx1">
                    <a:tint val="75000"/>
                  </a:schemeClr>
                </a:solidFill>
              </a:defRPr>
            </a:lvl3pPr>
            <a:lvl4pPr marL="1535951" indent="0">
              <a:buNone/>
              <a:defRPr sz="1600">
                <a:solidFill>
                  <a:schemeClr val="tx1">
                    <a:tint val="75000"/>
                  </a:schemeClr>
                </a:solidFill>
              </a:defRPr>
            </a:lvl4pPr>
            <a:lvl5pPr marL="2047934" indent="0">
              <a:buNone/>
              <a:defRPr sz="1600">
                <a:solidFill>
                  <a:schemeClr val="tx1">
                    <a:tint val="75000"/>
                  </a:schemeClr>
                </a:solidFill>
              </a:defRPr>
            </a:lvl5pPr>
            <a:lvl6pPr marL="2559918" indent="0">
              <a:buNone/>
              <a:defRPr sz="1600">
                <a:solidFill>
                  <a:schemeClr val="tx1">
                    <a:tint val="75000"/>
                  </a:schemeClr>
                </a:solidFill>
              </a:defRPr>
            </a:lvl6pPr>
            <a:lvl7pPr marL="3071901" indent="0">
              <a:buNone/>
              <a:defRPr sz="1600">
                <a:solidFill>
                  <a:schemeClr val="tx1">
                    <a:tint val="75000"/>
                  </a:schemeClr>
                </a:solidFill>
              </a:defRPr>
            </a:lvl7pPr>
            <a:lvl8pPr marL="3583884" indent="0">
              <a:buNone/>
              <a:defRPr sz="1600">
                <a:solidFill>
                  <a:schemeClr val="tx1">
                    <a:tint val="75000"/>
                  </a:schemeClr>
                </a:solidFill>
              </a:defRPr>
            </a:lvl8pPr>
            <a:lvl9pPr marL="4095868" indent="0">
              <a:buNone/>
              <a:defRPr sz="1600">
                <a:solidFill>
                  <a:schemeClr val="tx1">
                    <a:tint val="75000"/>
                  </a:schemeClr>
                </a:solidFill>
              </a:defRPr>
            </a:lvl9pPr>
          </a:lstStyle>
          <a:p>
            <a:pPr lvl="0"/>
            <a:r>
              <a:rPr lang="en-US" noProof="0" dirty="0" smtClean="0"/>
              <a:t>  </a:t>
            </a:r>
          </a:p>
        </p:txBody>
      </p:sp>
    </p:spTree>
    <p:extLst>
      <p:ext uri="{BB962C8B-B14F-4D97-AF65-F5344CB8AC3E}">
        <p14:creationId xmlns:p14="http://schemas.microsoft.com/office/powerpoint/2010/main" val="194861878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4">
    <p:spTree>
      <p:nvGrpSpPr>
        <p:cNvPr id="1" name=""/>
        <p:cNvGrpSpPr/>
        <p:nvPr/>
      </p:nvGrpSpPr>
      <p:grpSpPr>
        <a:xfrm>
          <a:off x="0" y="0"/>
          <a:ext cx="0" cy="0"/>
          <a:chOff x="0" y="0"/>
          <a:chExt cx="0" cy="0"/>
        </a:xfrm>
      </p:grpSpPr>
      <p:sp>
        <p:nvSpPr>
          <p:cNvPr id="18" name="Picture Placeholder 3"/>
          <p:cNvSpPr>
            <a:spLocks noGrp="1"/>
          </p:cNvSpPr>
          <p:nvPr>
            <p:ph type="pic" sz="quarter" idx="14" hasCustomPrompt="1"/>
          </p:nvPr>
        </p:nvSpPr>
        <p:spPr>
          <a:xfrm>
            <a:off x="4155250" y="1312864"/>
            <a:ext cx="4388135" cy="4826166"/>
          </a:xfrm>
        </p:spPr>
        <p:txBody>
          <a:bodyPr lIns="60458" tIns="60458" rIns="60458" bIns="695272" anchor="b" anchorCtr="0"/>
          <a:lstStyle>
            <a:lvl1pPr marL="0" indent="0" algn="r">
              <a:spcBef>
                <a:spcPts val="0"/>
              </a:spcBef>
              <a:buNone/>
              <a:defRPr baseline="0">
                <a:solidFill>
                  <a:schemeClr val="tx1"/>
                </a:solidFill>
              </a:defRPr>
            </a:lvl1pPr>
          </a:lstStyle>
          <a:p>
            <a:r>
              <a:rPr lang="en-US" noProof="0" dirty="0" smtClean="0"/>
              <a:t>Click to insert a picture</a:t>
            </a:r>
            <a:br>
              <a:rPr lang="en-US" noProof="0" dirty="0" smtClean="0"/>
            </a:br>
            <a:r>
              <a:rPr lang="en-US" noProof="0" dirty="0" smtClean="0"/>
              <a:t/>
            </a:r>
            <a:br>
              <a:rPr lang="en-US" noProof="0" dirty="0" smtClean="0"/>
            </a:br>
            <a:r>
              <a:rPr lang="en-US" noProof="0" dirty="0" smtClean="0"/>
              <a:t>Note that the picture will be inserted </a:t>
            </a:r>
            <a:br>
              <a:rPr lang="en-US" noProof="0" dirty="0" smtClean="0"/>
            </a:br>
            <a:r>
              <a:rPr lang="en-US" noProof="0" dirty="0" smtClean="0"/>
              <a:t>on top of the transparent grey bar.</a:t>
            </a:r>
            <a:br>
              <a:rPr lang="en-US" noProof="0" dirty="0" smtClean="0"/>
            </a:br>
            <a:r>
              <a:rPr lang="en-US" noProof="0" dirty="0" smtClean="0"/>
              <a:t>Therefore, right click the picture </a:t>
            </a:r>
            <a:br>
              <a:rPr lang="en-US" noProof="0" dirty="0" smtClean="0"/>
            </a:br>
            <a:r>
              <a:rPr lang="en-US" noProof="0" dirty="0" smtClean="0"/>
              <a:t>and choose "Send to back"</a:t>
            </a:r>
          </a:p>
        </p:txBody>
      </p:sp>
      <p:sp>
        <p:nvSpPr>
          <p:cNvPr id="14" name="Date Placeholder 13"/>
          <p:cNvSpPr>
            <a:spLocks noGrp="1"/>
          </p:cNvSpPr>
          <p:nvPr>
            <p:ph type="dt" sz="half" idx="10"/>
          </p:nvPr>
        </p:nvSpPr>
        <p:spPr/>
        <p:txBody>
          <a:bodyPr/>
          <a:lstStyle/>
          <a:p>
            <a:fld id="{33AB6969-37F9-4E5C-9A24-F7CF238C0177}" type="datetime1">
              <a:rPr lang="en-US" smtClean="0">
                <a:solidFill>
                  <a:srgbClr val="7C878E"/>
                </a:solidFill>
              </a:rPr>
              <a:pPr/>
              <a:t>11/21/2016</a:t>
            </a:fld>
            <a:endParaRPr lang="en-US" dirty="0">
              <a:solidFill>
                <a:srgbClr val="7C878E"/>
              </a:solidFill>
            </a:endParaRPr>
          </a:p>
        </p:txBody>
      </p:sp>
      <p:sp>
        <p:nvSpPr>
          <p:cNvPr id="15" name="Footer Placeholder 14"/>
          <p:cNvSpPr>
            <a:spLocks noGrp="1"/>
          </p:cNvSpPr>
          <p:nvPr>
            <p:ph type="ftr" sz="quarter" idx="11"/>
          </p:nvPr>
        </p:nvSpPr>
        <p:spPr/>
        <p:txBody>
          <a:bodyPr/>
          <a:lstStyle/>
          <a:p>
            <a:r>
              <a:rPr lang="en-US" dirty="0" smtClean="0">
                <a:solidFill>
                  <a:srgbClr val="7C878E"/>
                </a:solidFill>
              </a:rPr>
              <a:t>COMPANY CONFIDENTIAL</a:t>
            </a:r>
            <a:endParaRPr lang="en-US" dirty="0">
              <a:solidFill>
                <a:srgbClr val="7C878E"/>
              </a:solidFill>
            </a:endParaRPr>
          </a:p>
        </p:txBody>
      </p:sp>
      <p:sp>
        <p:nvSpPr>
          <p:cNvPr id="16" name="Slide Number Placeholder 15"/>
          <p:cNvSpPr>
            <a:spLocks noGrp="1"/>
          </p:cNvSpPr>
          <p:nvPr>
            <p:ph type="sldNum" sz="quarter" idx="12"/>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
        <p:nvSpPr>
          <p:cNvPr id="17" name="Text Placeholder 2"/>
          <p:cNvSpPr>
            <a:spLocks noGrp="1"/>
          </p:cNvSpPr>
          <p:nvPr>
            <p:ph type="body" idx="13" hasCustomPrompt="1"/>
          </p:nvPr>
        </p:nvSpPr>
        <p:spPr>
          <a:xfrm>
            <a:off x="4155250" y="1312862"/>
            <a:ext cx="839481" cy="4826165"/>
          </a:xfrm>
          <a:solidFill>
            <a:schemeClr val="accent1">
              <a:alpha val="40000"/>
            </a:schemeClr>
          </a:solidFill>
        </p:spPr>
        <p:txBody>
          <a:bodyPr anchor="b"/>
          <a:lstStyle>
            <a:lvl1pPr marL="0" indent="0">
              <a:buNone/>
              <a:defRPr sz="2300">
                <a:solidFill>
                  <a:schemeClr val="tx1">
                    <a:tint val="75000"/>
                  </a:schemeClr>
                </a:solidFill>
              </a:defRPr>
            </a:lvl1pPr>
            <a:lvl2pPr marL="511984" indent="0">
              <a:buNone/>
              <a:defRPr sz="2000">
                <a:solidFill>
                  <a:schemeClr val="tx1">
                    <a:tint val="75000"/>
                  </a:schemeClr>
                </a:solidFill>
              </a:defRPr>
            </a:lvl2pPr>
            <a:lvl3pPr marL="1023967" indent="0">
              <a:buNone/>
              <a:defRPr sz="1800">
                <a:solidFill>
                  <a:schemeClr val="tx1">
                    <a:tint val="75000"/>
                  </a:schemeClr>
                </a:solidFill>
              </a:defRPr>
            </a:lvl3pPr>
            <a:lvl4pPr marL="1535951" indent="0">
              <a:buNone/>
              <a:defRPr sz="1600">
                <a:solidFill>
                  <a:schemeClr val="tx1">
                    <a:tint val="75000"/>
                  </a:schemeClr>
                </a:solidFill>
              </a:defRPr>
            </a:lvl4pPr>
            <a:lvl5pPr marL="2047934" indent="0">
              <a:buNone/>
              <a:defRPr sz="1600">
                <a:solidFill>
                  <a:schemeClr val="tx1">
                    <a:tint val="75000"/>
                  </a:schemeClr>
                </a:solidFill>
              </a:defRPr>
            </a:lvl5pPr>
            <a:lvl6pPr marL="2559918" indent="0">
              <a:buNone/>
              <a:defRPr sz="1600">
                <a:solidFill>
                  <a:schemeClr val="tx1">
                    <a:tint val="75000"/>
                  </a:schemeClr>
                </a:solidFill>
              </a:defRPr>
            </a:lvl6pPr>
            <a:lvl7pPr marL="3071901" indent="0">
              <a:buNone/>
              <a:defRPr sz="1600">
                <a:solidFill>
                  <a:schemeClr val="tx1">
                    <a:tint val="75000"/>
                  </a:schemeClr>
                </a:solidFill>
              </a:defRPr>
            </a:lvl7pPr>
            <a:lvl8pPr marL="3583884" indent="0">
              <a:buNone/>
              <a:defRPr sz="1600">
                <a:solidFill>
                  <a:schemeClr val="tx1">
                    <a:tint val="75000"/>
                  </a:schemeClr>
                </a:solidFill>
              </a:defRPr>
            </a:lvl8pPr>
            <a:lvl9pPr marL="4095868" indent="0">
              <a:buNone/>
              <a:defRPr sz="1600">
                <a:solidFill>
                  <a:schemeClr val="tx1">
                    <a:tint val="75000"/>
                  </a:schemeClr>
                </a:solidFill>
              </a:defRPr>
            </a:lvl9pPr>
          </a:lstStyle>
          <a:p>
            <a:pPr lvl="0"/>
            <a:r>
              <a:rPr lang="en-US" noProof="0" dirty="0" smtClean="0"/>
              <a:t>  </a:t>
            </a:r>
          </a:p>
        </p:txBody>
      </p:sp>
      <p:sp>
        <p:nvSpPr>
          <p:cNvPr id="19" name="Text Placeholder 18"/>
          <p:cNvSpPr>
            <a:spLocks noGrp="1"/>
          </p:cNvSpPr>
          <p:nvPr>
            <p:ph type="body" sz="quarter" idx="15"/>
          </p:nvPr>
        </p:nvSpPr>
        <p:spPr>
          <a:xfrm>
            <a:off x="610632" y="1312863"/>
            <a:ext cx="3544758" cy="4826166"/>
          </a:xfrm>
          <a:solidFill>
            <a:schemeClr val="accent5"/>
          </a:solidFill>
        </p:spPr>
        <p:txBody>
          <a:bodyPr lIns="60458" tIns="60458" rIns="60458" bIns="60458" anchor="ct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p14="http://schemas.microsoft.com/office/powerpoint/2010/main" val="103486715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5">
    <p:spTree>
      <p:nvGrpSpPr>
        <p:cNvPr id="1" name=""/>
        <p:cNvGrpSpPr/>
        <p:nvPr/>
      </p:nvGrpSpPr>
      <p:grpSpPr>
        <a:xfrm>
          <a:off x="0" y="0"/>
          <a:ext cx="0" cy="0"/>
          <a:chOff x="0" y="0"/>
          <a:chExt cx="0" cy="0"/>
        </a:xfrm>
      </p:grpSpPr>
      <p:sp>
        <p:nvSpPr>
          <p:cNvPr id="14" name="Date Placeholder 13"/>
          <p:cNvSpPr>
            <a:spLocks noGrp="1"/>
          </p:cNvSpPr>
          <p:nvPr>
            <p:ph type="dt" sz="half" idx="10"/>
          </p:nvPr>
        </p:nvSpPr>
        <p:spPr/>
        <p:txBody>
          <a:bodyPr/>
          <a:lstStyle/>
          <a:p>
            <a:fld id="{33AB6969-37F9-4E5C-9A24-F7CF238C0177}" type="datetime1">
              <a:rPr lang="en-US" smtClean="0">
                <a:solidFill>
                  <a:srgbClr val="7C878E"/>
                </a:solidFill>
              </a:rPr>
              <a:pPr/>
              <a:t>11/21/2016</a:t>
            </a:fld>
            <a:endParaRPr lang="en-US" dirty="0">
              <a:solidFill>
                <a:srgbClr val="7C878E"/>
              </a:solidFill>
            </a:endParaRPr>
          </a:p>
        </p:txBody>
      </p:sp>
      <p:sp>
        <p:nvSpPr>
          <p:cNvPr id="15" name="Footer Placeholder 14"/>
          <p:cNvSpPr>
            <a:spLocks noGrp="1"/>
          </p:cNvSpPr>
          <p:nvPr>
            <p:ph type="ftr" sz="quarter" idx="11"/>
          </p:nvPr>
        </p:nvSpPr>
        <p:spPr/>
        <p:txBody>
          <a:bodyPr/>
          <a:lstStyle/>
          <a:p>
            <a:r>
              <a:rPr lang="en-US" dirty="0" smtClean="0">
                <a:solidFill>
                  <a:srgbClr val="7C878E"/>
                </a:solidFill>
              </a:rPr>
              <a:t>COMPANY CONFIDENTIAL</a:t>
            </a:r>
            <a:endParaRPr lang="en-US" dirty="0">
              <a:solidFill>
                <a:srgbClr val="7C878E"/>
              </a:solidFill>
            </a:endParaRPr>
          </a:p>
        </p:txBody>
      </p:sp>
      <p:sp>
        <p:nvSpPr>
          <p:cNvPr id="16" name="Slide Number Placeholder 15"/>
          <p:cNvSpPr>
            <a:spLocks noGrp="1"/>
          </p:cNvSpPr>
          <p:nvPr>
            <p:ph type="sldNum" sz="quarter" idx="12"/>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
        <p:nvSpPr>
          <p:cNvPr id="19" name="Text Placeholder 18"/>
          <p:cNvSpPr>
            <a:spLocks noGrp="1"/>
          </p:cNvSpPr>
          <p:nvPr>
            <p:ph type="body" sz="quarter" idx="15"/>
          </p:nvPr>
        </p:nvSpPr>
        <p:spPr>
          <a:xfrm>
            <a:off x="4673374" y="1312862"/>
            <a:ext cx="3859995" cy="4826167"/>
          </a:xfrm>
          <a:noFill/>
        </p:spPr>
        <p:txBody>
          <a:bodyPr lIns="0" tIns="0" rIns="0" bIns="0" ancho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p:txBody>
          <a:bodyPr/>
          <a:lstStyle/>
          <a:p>
            <a:r>
              <a:rPr lang="en-US" noProof="0" smtClean="0"/>
              <a:t>Click to edit Master title style</a:t>
            </a:r>
            <a:endParaRPr lang="en-US" noProof="0" dirty="0"/>
          </a:p>
        </p:txBody>
      </p:sp>
      <p:sp>
        <p:nvSpPr>
          <p:cNvPr id="9" name="Picture Placeholder 3"/>
          <p:cNvSpPr>
            <a:spLocks noGrp="1"/>
          </p:cNvSpPr>
          <p:nvPr>
            <p:ph type="pic" sz="quarter" idx="16" hasCustomPrompt="1"/>
          </p:nvPr>
        </p:nvSpPr>
        <p:spPr>
          <a:xfrm>
            <a:off x="611189" y="1312863"/>
            <a:ext cx="3859200" cy="4826167"/>
          </a:xfrm>
        </p:spPr>
        <p:txBody>
          <a:bodyPr lIns="0" tIns="0" rIns="0" bIns="0" anchor="ctr" anchorCtr="0"/>
          <a:lstStyle>
            <a:lvl1pPr marL="0" indent="0" algn="ctr">
              <a:spcBef>
                <a:spcPts val="0"/>
              </a:spcBef>
              <a:buNone/>
              <a:defRPr baseline="0">
                <a:solidFill>
                  <a:schemeClr val="tx1"/>
                </a:solidFill>
              </a:defRPr>
            </a:lvl1pPr>
          </a:lstStyle>
          <a:p>
            <a:r>
              <a:rPr lang="en-US" noProof="0" dirty="0" smtClean="0"/>
              <a:t>Click to insert a picture</a:t>
            </a:r>
          </a:p>
        </p:txBody>
      </p:sp>
    </p:spTree>
    <p:extLst>
      <p:ext uri="{BB962C8B-B14F-4D97-AF65-F5344CB8AC3E}">
        <p14:creationId xmlns:p14="http://schemas.microsoft.com/office/powerpoint/2010/main" val="202371985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6">
    <p:spTree>
      <p:nvGrpSpPr>
        <p:cNvPr id="1" name=""/>
        <p:cNvGrpSpPr/>
        <p:nvPr/>
      </p:nvGrpSpPr>
      <p:grpSpPr>
        <a:xfrm>
          <a:off x="0" y="0"/>
          <a:ext cx="0" cy="0"/>
          <a:chOff x="0" y="0"/>
          <a:chExt cx="0" cy="0"/>
        </a:xfrm>
      </p:grpSpPr>
      <p:sp>
        <p:nvSpPr>
          <p:cNvPr id="14" name="Date Placeholder 13"/>
          <p:cNvSpPr>
            <a:spLocks noGrp="1"/>
          </p:cNvSpPr>
          <p:nvPr>
            <p:ph type="dt" sz="half" idx="10"/>
          </p:nvPr>
        </p:nvSpPr>
        <p:spPr/>
        <p:txBody>
          <a:bodyPr/>
          <a:lstStyle/>
          <a:p>
            <a:fld id="{33AB6969-37F9-4E5C-9A24-F7CF238C0177}" type="datetime1">
              <a:rPr lang="en-US" smtClean="0">
                <a:solidFill>
                  <a:srgbClr val="7C878E"/>
                </a:solidFill>
              </a:rPr>
              <a:pPr/>
              <a:t>11/21/2016</a:t>
            </a:fld>
            <a:endParaRPr lang="en-US" dirty="0">
              <a:solidFill>
                <a:srgbClr val="7C878E"/>
              </a:solidFill>
            </a:endParaRPr>
          </a:p>
        </p:txBody>
      </p:sp>
      <p:sp>
        <p:nvSpPr>
          <p:cNvPr id="15" name="Footer Placeholder 14"/>
          <p:cNvSpPr>
            <a:spLocks noGrp="1"/>
          </p:cNvSpPr>
          <p:nvPr>
            <p:ph type="ftr" sz="quarter" idx="11"/>
          </p:nvPr>
        </p:nvSpPr>
        <p:spPr/>
        <p:txBody>
          <a:bodyPr/>
          <a:lstStyle/>
          <a:p>
            <a:r>
              <a:rPr lang="en-US" dirty="0" smtClean="0">
                <a:solidFill>
                  <a:srgbClr val="7C878E"/>
                </a:solidFill>
              </a:rPr>
              <a:t>COMPANY CONFIDENTIAL</a:t>
            </a:r>
            <a:endParaRPr lang="en-US" dirty="0">
              <a:solidFill>
                <a:srgbClr val="7C878E"/>
              </a:solidFill>
            </a:endParaRPr>
          </a:p>
        </p:txBody>
      </p:sp>
      <p:sp>
        <p:nvSpPr>
          <p:cNvPr id="16" name="Slide Number Placeholder 15"/>
          <p:cNvSpPr>
            <a:spLocks noGrp="1"/>
          </p:cNvSpPr>
          <p:nvPr>
            <p:ph type="sldNum" sz="quarter" idx="12"/>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
        <p:nvSpPr>
          <p:cNvPr id="19" name="Text Placeholder 18"/>
          <p:cNvSpPr>
            <a:spLocks noGrp="1"/>
          </p:cNvSpPr>
          <p:nvPr>
            <p:ph type="body" sz="quarter" idx="15"/>
          </p:nvPr>
        </p:nvSpPr>
        <p:spPr>
          <a:xfrm>
            <a:off x="610631" y="1312863"/>
            <a:ext cx="3781715" cy="1104645"/>
          </a:xfrm>
          <a:solidFill>
            <a:schemeClr val="accent1"/>
          </a:solidFill>
        </p:spPr>
        <p:txBody>
          <a:bodyPr lIns="60458" tIns="60458" rIns="60458" bIns="60458" anchor="t"/>
          <a:lstStyle>
            <a:lvl1pPr marL="0" indent="0" algn="l">
              <a:buNone/>
              <a:defRPr sz="2000" b="1">
                <a:solidFill>
                  <a:schemeClr val="bg1"/>
                </a:solidFill>
              </a:defRPr>
            </a:lvl1pPr>
            <a:lvl2pPr marL="199105" indent="0" algn="l">
              <a:buNone/>
              <a:defRPr sz="2000" b="1">
                <a:solidFill>
                  <a:schemeClr val="bg1"/>
                </a:solidFill>
              </a:defRPr>
            </a:lvl2pPr>
            <a:lvl3pPr marL="398209" indent="0" algn="l">
              <a:buNone/>
              <a:defRPr sz="2000" b="1">
                <a:solidFill>
                  <a:schemeClr val="bg1"/>
                </a:solidFill>
              </a:defRPr>
            </a:lvl3pPr>
            <a:lvl4pPr marL="597314" indent="0" algn="l">
              <a:buNone/>
              <a:defRPr sz="2000" b="1">
                <a:solidFill>
                  <a:schemeClr val="bg1"/>
                </a:solidFill>
              </a:defRPr>
            </a:lvl4pPr>
            <a:lvl5pPr marL="810641" indent="0" algn="l">
              <a:buNone/>
              <a:defRPr sz="20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18"/>
          <p:cNvSpPr>
            <a:spLocks noGrp="1"/>
          </p:cNvSpPr>
          <p:nvPr>
            <p:ph type="body" sz="quarter" idx="16"/>
          </p:nvPr>
        </p:nvSpPr>
        <p:spPr>
          <a:xfrm>
            <a:off x="610631" y="4097195"/>
            <a:ext cx="3781715" cy="2044843"/>
          </a:xfrm>
          <a:noFill/>
        </p:spPr>
        <p:txBody>
          <a:bodyPr vert="horz" lIns="0" tIns="0" rIns="0" bIns="0" rtlCol="0" anchor="t">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marL="285750" lvl="0" indent="-285750" defTabSz="1219444"/>
            <a:r>
              <a:rPr lang="en-US" noProof="0" smtClean="0"/>
              <a:t>Click to edit Master text styles</a:t>
            </a:r>
          </a:p>
          <a:p>
            <a:pPr marL="285750" lvl="1" indent="-285750" defTabSz="1219444"/>
            <a:r>
              <a:rPr lang="en-US" noProof="0" smtClean="0"/>
              <a:t>Second level</a:t>
            </a:r>
          </a:p>
          <a:p>
            <a:pPr marL="285750" lvl="2" indent="-285750" defTabSz="1219444"/>
            <a:r>
              <a:rPr lang="en-US" noProof="0" smtClean="0"/>
              <a:t>Third level</a:t>
            </a:r>
          </a:p>
          <a:p>
            <a:pPr marL="285750" lvl="3" indent="-285750" defTabSz="1219444"/>
            <a:r>
              <a:rPr lang="en-US" noProof="0" smtClean="0"/>
              <a:t>Fourth level</a:t>
            </a:r>
          </a:p>
          <a:p>
            <a:pPr marL="285750" lvl="4" indent="-285750" defTabSz="1219444"/>
            <a:r>
              <a:rPr lang="en-US" noProof="0" smtClean="0"/>
              <a:t>Fifth level</a:t>
            </a:r>
            <a:endParaRPr lang="en-US" noProof="0" dirty="0"/>
          </a:p>
        </p:txBody>
      </p:sp>
      <p:sp>
        <p:nvSpPr>
          <p:cNvPr id="11" name="Text Placeholder 18"/>
          <p:cNvSpPr>
            <a:spLocks noGrp="1"/>
          </p:cNvSpPr>
          <p:nvPr>
            <p:ph type="body" sz="quarter" idx="18"/>
          </p:nvPr>
        </p:nvSpPr>
        <p:spPr>
          <a:xfrm>
            <a:off x="4750548" y="1312863"/>
            <a:ext cx="3781715" cy="1104645"/>
          </a:xfrm>
          <a:solidFill>
            <a:schemeClr val="accent1"/>
          </a:solidFill>
        </p:spPr>
        <p:txBody>
          <a:bodyPr lIns="60458" tIns="60458" rIns="60458" bIns="60458" anchor="t"/>
          <a:lstStyle>
            <a:lvl1pPr marL="0" indent="0" algn="l">
              <a:buNone/>
              <a:defRPr sz="2000" b="1">
                <a:solidFill>
                  <a:schemeClr val="bg1"/>
                </a:solidFill>
              </a:defRPr>
            </a:lvl1pPr>
            <a:lvl2pPr marL="199105" indent="0" algn="l">
              <a:buNone/>
              <a:defRPr sz="2000" b="1">
                <a:solidFill>
                  <a:schemeClr val="bg1"/>
                </a:solidFill>
              </a:defRPr>
            </a:lvl2pPr>
            <a:lvl3pPr marL="398209" indent="0" algn="l">
              <a:buNone/>
              <a:defRPr sz="2000" b="1">
                <a:solidFill>
                  <a:schemeClr val="bg1"/>
                </a:solidFill>
              </a:defRPr>
            </a:lvl3pPr>
            <a:lvl4pPr marL="597314" indent="0" algn="l">
              <a:buNone/>
              <a:defRPr sz="2000" b="1">
                <a:solidFill>
                  <a:schemeClr val="bg1"/>
                </a:solidFill>
              </a:defRPr>
            </a:lvl4pPr>
            <a:lvl5pPr marL="810641" indent="0" algn="l">
              <a:buNone/>
              <a:defRPr sz="20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18"/>
          <p:cNvSpPr>
            <a:spLocks noGrp="1"/>
          </p:cNvSpPr>
          <p:nvPr>
            <p:ph type="body" sz="quarter" idx="19"/>
          </p:nvPr>
        </p:nvSpPr>
        <p:spPr>
          <a:xfrm>
            <a:off x="4750548" y="4097195"/>
            <a:ext cx="3781715" cy="2044843"/>
          </a:xfrm>
          <a:noFill/>
        </p:spPr>
        <p:txBody>
          <a:bodyPr vert="horz" lIns="0" tIns="0" rIns="0" bIns="0" rtlCol="0" anchor="t">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marL="285750" lvl="0" indent="-285750" defTabSz="1219444"/>
            <a:r>
              <a:rPr lang="en-US" noProof="0" smtClean="0"/>
              <a:t>Click to edit Master text styles</a:t>
            </a:r>
          </a:p>
          <a:p>
            <a:pPr marL="285750" lvl="1" indent="-285750" defTabSz="1219444"/>
            <a:r>
              <a:rPr lang="en-US" noProof="0" smtClean="0"/>
              <a:t>Second level</a:t>
            </a:r>
          </a:p>
          <a:p>
            <a:pPr marL="285750" lvl="2" indent="-285750" defTabSz="1219444"/>
            <a:r>
              <a:rPr lang="en-US" noProof="0" smtClean="0"/>
              <a:t>Third level</a:t>
            </a:r>
          </a:p>
          <a:p>
            <a:pPr marL="285750" lvl="3" indent="-285750" defTabSz="1219444"/>
            <a:r>
              <a:rPr lang="en-US" noProof="0" smtClean="0"/>
              <a:t>Fourth level</a:t>
            </a:r>
          </a:p>
          <a:p>
            <a:pPr marL="285750" lvl="4" indent="-285750" defTabSz="1219444"/>
            <a:r>
              <a:rPr lang="en-US" noProof="0" smtClean="0"/>
              <a:t>Fifth level</a:t>
            </a:r>
            <a:endParaRPr lang="en-US" noProof="0" dirty="0"/>
          </a:p>
        </p:txBody>
      </p:sp>
      <p:sp>
        <p:nvSpPr>
          <p:cNvPr id="18" name="Picture Placeholder 3"/>
          <p:cNvSpPr>
            <a:spLocks noGrp="1"/>
          </p:cNvSpPr>
          <p:nvPr>
            <p:ph type="pic" sz="quarter" idx="14" hasCustomPrompt="1"/>
          </p:nvPr>
        </p:nvSpPr>
        <p:spPr>
          <a:xfrm>
            <a:off x="610631" y="2417509"/>
            <a:ext cx="3781715" cy="1568086"/>
          </a:xfrm>
        </p:spPr>
        <p:txBody>
          <a:bodyPr lIns="0" tIns="0" rIns="0" bIns="0" anchor="ctr" anchorCtr="0"/>
          <a:lstStyle>
            <a:lvl1pPr marL="0" indent="0" algn="ctr">
              <a:spcBef>
                <a:spcPts val="0"/>
              </a:spcBef>
              <a:buNone/>
              <a:defRPr baseline="0">
                <a:solidFill>
                  <a:schemeClr val="tx1"/>
                </a:solidFill>
              </a:defRPr>
            </a:lvl1pPr>
          </a:lstStyle>
          <a:p>
            <a:r>
              <a:rPr lang="en-US" noProof="0" dirty="0" smtClean="0"/>
              <a:t>Click to insert a picture</a:t>
            </a:r>
          </a:p>
        </p:txBody>
      </p:sp>
      <p:sp>
        <p:nvSpPr>
          <p:cNvPr id="10" name="Picture Placeholder 3"/>
          <p:cNvSpPr>
            <a:spLocks noGrp="1"/>
          </p:cNvSpPr>
          <p:nvPr>
            <p:ph type="pic" sz="quarter" idx="17" hasCustomPrompt="1"/>
          </p:nvPr>
        </p:nvSpPr>
        <p:spPr>
          <a:xfrm>
            <a:off x="4750548" y="2417509"/>
            <a:ext cx="3781715" cy="1568086"/>
          </a:xfrm>
        </p:spPr>
        <p:txBody>
          <a:bodyPr lIns="0" tIns="0" rIns="0" bIns="0" anchor="ctr" anchorCtr="0"/>
          <a:lstStyle>
            <a:lvl1pPr marL="0" indent="0" algn="ctr">
              <a:spcBef>
                <a:spcPts val="0"/>
              </a:spcBef>
              <a:buNone/>
              <a:defRPr baseline="0">
                <a:solidFill>
                  <a:schemeClr val="tx1"/>
                </a:solidFill>
              </a:defRPr>
            </a:lvl1pPr>
          </a:lstStyle>
          <a:p>
            <a:r>
              <a:rPr lang="en-US" noProof="0" dirty="0" smtClean="0"/>
              <a:t>Click to insert a picture</a:t>
            </a:r>
          </a:p>
        </p:txBody>
      </p:sp>
      <p:sp>
        <p:nvSpPr>
          <p:cNvPr id="5" name="Title 4"/>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p14="http://schemas.microsoft.com/office/powerpoint/2010/main" val="368641639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7">
    <p:spTree>
      <p:nvGrpSpPr>
        <p:cNvPr id="1" name=""/>
        <p:cNvGrpSpPr/>
        <p:nvPr/>
      </p:nvGrpSpPr>
      <p:grpSpPr>
        <a:xfrm>
          <a:off x="0" y="0"/>
          <a:ext cx="0" cy="0"/>
          <a:chOff x="0" y="0"/>
          <a:chExt cx="0" cy="0"/>
        </a:xfrm>
      </p:grpSpPr>
      <p:sp>
        <p:nvSpPr>
          <p:cNvPr id="14" name="Date Placeholder 13"/>
          <p:cNvSpPr>
            <a:spLocks noGrp="1"/>
          </p:cNvSpPr>
          <p:nvPr>
            <p:ph type="dt" sz="half" idx="10"/>
          </p:nvPr>
        </p:nvSpPr>
        <p:spPr/>
        <p:txBody>
          <a:bodyPr/>
          <a:lstStyle/>
          <a:p>
            <a:fld id="{33AB6969-37F9-4E5C-9A24-F7CF238C0177}" type="datetime1">
              <a:rPr lang="en-US" smtClean="0">
                <a:solidFill>
                  <a:srgbClr val="7C878E"/>
                </a:solidFill>
              </a:rPr>
              <a:pPr/>
              <a:t>11/21/2016</a:t>
            </a:fld>
            <a:endParaRPr lang="en-US" dirty="0">
              <a:solidFill>
                <a:srgbClr val="7C878E"/>
              </a:solidFill>
            </a:endParaRPr>
          </a:p>
        </p:txBody>
      </p:sp>
      <p:sp>
        <p:nvSpPr>
          <p:cNvPr id="15" name="Footer Placeholder 14"/>
          <p:cNvSpPr>
            <a:spLocks noGrp="1"/>
          </p:cNvSpPr>
          <p:nvPr>
            <p:ph type="ftr" sz="quarter" idx="11"/>
          </p:nvPr>
        </p:nvSpPr>
        <p:spPr/>
        <p:txBody>
          <a:bodyPr/>
          <a:lstStyle/>
          <a:p>
            <a:r>
              <a:rPr lang="en-US" dirty="0" smtClean="0">
                <a:solidFill>
                  <a:srgbClr val="7C878E"/>
                </a:solidFill>
              </a:rPr>
              <a:t>COMPANY CONFIDENTIAL</a:t>
            </a:r>
            <a:endParaRPr lang="en-US" dirty="0">
              <a:solidFill>
                <a:srgbClr val="7C878E"/>
              </a:solidFill>
            </a:endParaRPr>
          </a:p>
        </p:txBody>
      </p:sp>
      <p:sp>
        <p:nvSpPr>
          <p:cNvPr id="16" name="Slide Number Placeholder 15"/>
          <p:cNvSpPr>
            <a:spLocks noGrp="1"/>
          </p:cNvSpPr>
          <p:nvPr>
            <p:ph type="sldNum" sz="quarter" idx="12"/>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
        <p:nvSpPr>
          <p:cNvPr id="19" name="Text Placeholder 18"/>
          <p:cNvSpPr>
            <a:spLocks noGrp="1"/>
          </p:cNvSpPr>
          <p:nvPr>
            <p:ph type="body" sz="quarter" idx="15"/>
          </p:nvPr>
        </p:nvSpPr>
        <p:spPr>
          <a:xfrm>
            <a:off x="610631" y="1312863"/>
            <a:ext cx="2405074" cy="1104645"/>
          </a:xfrm>
          <a:solidFill>
            <a:schemeClr val="accent1"/>
          </a:solidFill>
        </p:spPr>
        <p:txBody>
          <a:bodyPr lIns="60458" tIns="60458" rIns="60458" bIns="60458" anchor="t"/>
          <a:lstStyle>
            <a:lvl1pPr marL="0" indent="0" algn="l">
              <a:buNone/>
              <a:defRPr sz="2000" b="1">
                <a:solidFill>
                  <a:schemeClr val="bg1"/>
                </a:solidFill>
              </a:defRPr>
            </a:lvl1pPr>
            <a:lvl2pPr marL="199105" indent="0" algn="l">
              <a:buNone/>
              <a:defRPr sz="2000" b="1">
                <a:solidFill>
                  <a:schemeClr val="bg1"/>
                </a:solidFill>
              </a:defRPr>
            </a:lvl2pPr>
            <a:lvl3pPr marL="398209" indent="0" algn="l">
              <a:buNone/>
              <a:defRPr sz="2000" b="1">
                <a:solidFill>
                  <a:schemeClr val="bg1"/>
                </a:solidFill>
              </a:defRPr>
            </a:lvl3pPr>
            <a:lvl4pPr marL="597314" indent="0" algn="l">
              <a:buNone/>
              <a:defRPr sz="2000" b="1">
                <a:solidFill>
                  <a:schemeClr val="bg1"/>
                </a:solidFill>
              </a:defRPr>
            </a:lvl4pPr>
            <a:lvl5pPr marL="810641" indent="0" algn="l">
              <a:buNone/>
              <a:defRPr sz="20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18"/>
          <p:cNvSpPr>
            <a:spLocks noGrp="1"/>
          </p:cNvSpPr>
          <p:nvPr>
            <p:ph type="body" sz="quarter" idx="16"/>
          </p:nvPr>
        </p:nvSpPr>
        <p:spPr>
          <a:xfrm>
            <a:off x="610631" y="4097195"/>
            <a:ext cx="2405074" cy="2044843"/>
          </a:xfrm>
          <a:noFill/>
        </p:spPr>
        <p:txBody>
          <a:bodyPr vert="horz" lIns="0" tIns="0" rIns="0" bIns="0" rtlCol="0" anchor="t">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marL="285750" lvl="0" indent="-285750" defTabSz="1219444"/>
            <a:r>
              <a:rPr lang="en-US" noProof="0" smtClean="0"/>
              <a:t>Click to edit Master text styles</a:t>
            </a:r>
          </a:p>
          <a:p>
            <a:pPr marL="285750" lvl="1" indent="-285750" defTabSz="1219444"/>
            <a:r>
              <a:rPr lang="en-US" noProof="0" smtClean="0"/>
              <a:t>Second level</a:t>
            </a:r>
          </a:p>
          <a:p>
            <a:pPr marL="285750" lvl="2" indent="-285750" defTabSz="1219444"/>
            <a:r>
              <a:rPr lang="en-US" noProof="0" smtClean="0"/>
              <a:t>Third level</a:t>
            </a:r>
          </a:p>
          <a:p>
            <a:pPr marL="285750" lvl="3" indent="-285750" defTabSz="1219444"/>
            <a:r>
              <a:rPr lang="en-US" noProof="0" smtClean="0"/>
              <a:t>Fourth level</a:t>
            </a:r>
          </a:p>
          <a:p>
            <a:pPr marL="285750" lvl="4" indent="-285750" defTabSz="1219444"/>
            <a:r>
              <a:rPr lang="en-US" noProof="0" smtClean="0"/>
              <a:t>Fifth level</a:t>
            </a:r>
            <a:endParaRPr lang="en-US" noProof="0" dirty="0"/>
          </a:p>
        </p:txBody>
      </p:sp>
      <p:sp>
        <p:nvSpPr>
          <p:cNvPr id="11" name="Text Placeholder 18"/>
          <p:cNvSpPr>
            <a:spLocks noGrp="1"/>
          </p:cNvSpPr>
          <p:nvPr>
            <p:ph type="body" sz="quarter" idx="18"/>
          </p:nvPr>
        </p:nvSpPr>
        <p:spPr>
          <a:xfrm>
            <a:off x="3369101" y="1312863"/>
            <a:ext cx="2405074" cy="1104645"/>
          </a:xfrm>
          <a:solidFill>
            <a:schemeClr val="accent1"/>
          </a:solidFill>
        </p:spPr>
        <p:txBody>
          <a:bodyPr lIns="60458" tIns="60458" rIns="60458" bIns="60458" anchor="t"/>
          <a:lstStyle>
            <a:lvl1pPr marL="0" indent="0" algn="l">
              <a:buNone/>
              <a:defRPr sz="2000" b="1">
                <a:solidFill>
                  <a:schemeClr val="bg1"/>
                </a:solidFill>
              </a:defRPr>
            </a:lvl1pPr>
            <a:lvl2pPr marL="199105" indent="0" algn="l">
              <a:buNone/>
              <a:defRPr sz="2000" b="1">
                <a:solidFill>
                  <a:schemeClr val="bg1"/>
                </a:solidFill>
              </a:defRPr>
            </a:lvl2pPr>
            <a:lvl3pPr marL="398209" indent="0" algn="l">
              <a:buNone/>
              <a:defRPr sz="2000" b="1">
                <a:solidFill>
                  <a:schemeClr val="bg1"/>
                </a:solidFill>
              </a:defRPr>
            </a:lvl3pPr>
            <a:lvl4pPr marL="597314" indent="0" algn="l">
              <a:buNone/>
              <a:defRPr sz="2000" b="1">
                <a:solidFill>
                  <a:schemeClr val="bg1"/>
                </a:solidFill>
              </a:defRPr>
            </a:lvl4pPr>
            <a:lvl5pPr marL="810641" indent="0" algn="l">
              <a:buNone/>
              <a:defRPr sz="20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18"/>
          <p:cNvSpPr>
            <a:spLocks noGrp="1"/>
          </p:cNvSpPr>
          <p:nvPr>
            <p:ph type="body" sz="quarter" idx="19"/>
          </p:nvPr>
        </p:nvSpPr>
        <p:spPr>
          <a:xfrm>
            <a:off x="3369101" y="4097195"/>
            <a:ext cx="2405074" cy="2044843"/>
          </a:xfrm>
          <a:noFill/>
        </p:spPr>
        <p:txBody>
          <a:bodyPr vert="horz" lIns="0" tIns="0" rIns="0" bIns="0" rtlCol="0" anchor="t">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marL="285750" lvl="0" indent="-285750" defTabSz="1219444"/>
            <a:r>
              <a:rPr lang="en-US" noProof="0" smtClean="0"/>
              <a:t>Click to edit Master text styles</a:t>
            </a:r>
          </a:p>
          <a:p>
            <a:pPr marL="285750" lvl="1" indent="-285750" defTabSz="1219444"/>
            <a:r>
              <a:rPr lang="en-US" noProof="0" smtClean="0"/>
              <a:t>Second level</a:t>
            </a:r>
          </a:p>
          <a:p>
            <a:pPr marL="285750" lvl="2" indent="-285750" defTabSz="1219444"/>
            <a:r>
              <a:rPr lang="en-US" noProof="0" smtClean="0"/>
              <a:t>Third level</a:t>
            </a:r>
          </a:p>
          <a:p>
            <a:pPr marL="285750" lvl="3" indent="-285750" defTabSz="1219444"/>
            <a:r>
              <a:rPr lang="en-US" noProof="0" smtClean="0"/>
              <a:t>Fourth level</a:t>
            </a:r>
          </a:p>
          <a:p>
            <a:pPr marL="285750" lvl="4" indent="-285750" defTabSz="1219444"/>
            <a:r>
              <a:rPr lang="en-US" noProof="0" smtClean="0"/>
              <a:t>Fifth level</a:t>
            </a:r>
            <a:endParaRPr lang="en-US" noProof="0" dirty="0"/>
          </a:p>
        </p:txBody>
      </p:sp>
      <p:sp>
        <p:nvSpPr>
          <p:cNvPr id="17" name="Text Placeholder 18"/>
          <p:cNvSpPr>
            <a:spLocks noGrp="1"/>
          </p:cNvSpPr>
          <p:nvPr>
            <p:ph type="body" sz="quarter" idx="21"/>
          </p:nvPr>
        </p:nvSpPr>
        <p:spPr>
          <a:xfrm>
            <a:off x="6127571" y="1312863"/>
            <a:ext cx="2405074" cy="1104645"/>
          </a:xfrm>
          <a:solidFill>
            <a:schemeClr val="accent1"/>
          </a:solidFill>
        </p:spPr>
        <p:txBody>
          <a:bodyPr lIns="60458" tIns="60458" rIns="60458" bIns="60458" anchor="t"/>
          <a:lstStyle>
            <a:lvl1pPr marL="0" indent="0" algn="l">
              <a:buNone/>
              <a:defRPr sz="2000" b="1">
                <a:solidFill>
                  <a:schemeClr val="bg1"/>
                </a:solidFill>
              </a:defRPr>
            </a:lvl1pPr>
            <a:lvl2pPr marL="199105" indent="0" algn="l">
              <a:buNone/>
              <a:defRPr sz="2000" b="1">
                <a:solidFill>
                  <a:schemeClr val="bg1"/>
                </a:solidFill>
              </a:defRPr>
            </a:lvl2pPr>
            <a:lvl3pPr marL="398209" indent="0" algn="l">
              <a:buNone/>
              <a:defRPr sz="2000" b="1">
                <a:solidFill>
                  <a:schemeClr val="bg1"/>
                </a:solidFill>
              </a:defRPr>
            </a:lvl3pPr>
            <a:lvl4pPr marL="597314" indent="0" algn="l">
              <a:buNone/>
              <a:defRPr sz="2000" b="1">
                <a:solidFill>
                  <a:schemeClr val="bg1"/>
                </a:solidFill>
              </a:defRPr>
            </a:lvl4pPr>
            <a:lvl5pPr marL="810641" indent="0" algn="l">
              <a:buNone/>
              <a:defRPr sz="20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0" name="Text Placeholder 18"/>
          <p:cNvSpPr>
            <a:spLocks noGrp="1"/>
          </p:cNvSpPr>
          <p:nvPr>
            <p:ph type="body" sz="quarter" idx="22"/>
          </p:nvPr>
        </p:nvSpPr>
        <p:spPr>
          <a:xfrm>
            <a:off x="6127571" y="4097195"/>
            <a:ext cx="2405074" cy="2044843"/>
          </a:xfrm>
          <a:noFill/>
        </p:spPr>
        <p:txBody>
          <a:bodyPr vert="horz" lIns="0" tIns="0" rIns="0" bIns="0" rtlCol="0" anchor="t">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marL="285750" lvl="0" indent="-285750" defTabSz="1219444"/>
            <a:r>
              <a:rPr lang="en-US" noProof="0" smtClean="0"/>
              <a:t>Click to edit Master text styles</a:t>
            </a:r>
          </a:p>
          <a:p>
            <a:pPr marL="285750" lvl="1" indent="-285750" defTabSz="1219444"/>
            <a:r>
              <a:rPr lang="en-US" noProof="0" smtClean="0"/>
              <a:t>Second level</a:t>
            </a:r>
          </a:p>
          <a:p>
            <a:pPr marL="285750" lvl="2" indent="-285750" defTabSz="1219444"/>
            <a:r>
              <a:rPr lang="en-US" noProof="0" smtClean="0"/>
              <a:t>Third level</a:t>
            </a:r>
          </a:p>
          <a:p>
            <a:pPr marL="285750" lvl="3" indent="-285750" defTabSz="1219444"/>
            <a:r>
              <a:rPr lang="en-US" noProof="0" smtClean="0"/>
              <a:t>Fourth level</a:t>
            </a:r>
          </a:p>
          <a:p>
            <a:pPr marL="285750" lvl="4" indent="-285750" defTabSz="1219444"/>
            <a:r>
              <a:rPr lang="en-US" noProof="0" smtClean="0"/>
              <a:t>Fifth level</a:t>
            </a:r>
            <a:endParaRPr lang="en-US" noProof="0" dirty="0"/>
          </a:p>
        </p:txBody>
      </p:sp>
      <p:sp>
        <p:nvSpPr>
          <p:cNvPr id="18" name="Picture Placeholder 3"/>
          <p:cNvSpPr>
            <a:spLocks noGrp="1"/>
          </p:cNvSpPr>
          <p:nvPr>
            <p:ph type="pic" sz="quarter" idx="14" hasCustomPrompt="1"/>
          </p:nvPr>
        </p:nvSpPr>
        <p:spPr>
          <a:xfrm>
            <a:off x="610631" y="2417509"/>
            <a:ext cx="2405074" cy="1568086"/>
          </a:xfrm>
        </p:spPr>
        <p:txBody>
          <a:bodyPr lIns="0" tIns="0" rIns="0" bIns="0" anchor="ctr" anchorCtr="0"/>
          <a:lstStyle>
            <a:lvl1pPr marL="0" indent="0" algn="ctr">
              <a:spcBef>
                <a:spcPts val="0"/>
              </a:spcBef>
              <a:buNone/>
              <a:defRPr baseline="0">
                <a:solidFill>
                  <a:schemeClr val="tx1"/>
                </a:solidFill>
              </a:defRPr>
            </a:lvl1pPr>
          </a:lstStyle>
          <a:p>
            <a:r>
              <a:rPr lang="en-US" noProof="0" dirty="0" smtClean="0"/>
              <a:t>Click to insert a picture</a:t>
            </a:r>
          </a:p>
        </p:txBody>
      </p:sp>
      <p:sp>
        <p:nvSpPr>
          <p:cNvPr id="10" name="Picture Placeholder 3"/>
          <p:cNvSpPr>
            <a:spLocks noGrp="1"/>
          </p:cNvSpPr>
          <p:nvPr>
            <p:ph type="pic" sz="quarter" idx="17" hasCustomPrompt="1"/>
          </p:nvPr>
        </p:nvSpPr>
        <p:spPr>
          <a:xfrm>
            <a:off x="3369101" y="2417509"/>
            <a:ext cx="2405074" cy="1568086"/>
          </a:xfrm>
        </p:spPr>
        <p:txBody>
          <a:bodyPr lIns="0" tIns="0" rIns="0" bIns="0" anchor="ctr" anchorCtr="0"/>
          <a:lstStyle>
            <a:lvl1pPr marL="0" indent="0" algn="ctr">
              <a:spcBef>
                <a:spcPts val="0"/>
              </a:spcBef>
              <a:buNone/>
              <a:defRPr baseline="0">
                <a:solidFill>
                  <a:schemeClr val="tx1"/>
                </a:solidFill>
              </a:defRPr>
            </a:lvl1pPr>
          </a:lstStyle>
          <a:p>
            <a:r>
              <a:rPr lang="en-US" noProof="0" dirty="0" smtClean="0"/>
              <a:t>Click to insert a picture</a:t>
            </a:r>
          </a:p>
        </p:txBody>
      </p:sp>
      <p:sp>
        <p:nvSpPr>
          <p:cNvPr id="13" name="Picture Placeholder 3"/>
          <p:cNvSpPr>
            <a:spLocks noGrp="1"/>
          </p:cNvSpPr>
          <p:nvPr>
            <p:ph type="pic" sz="quarter" idx="20" hasCustomPrompt="1"/>
          </p:nvPr>
        </p:nvSpPr>
        <p:spPr>
          <a:xfrm>
            <a:off x="6127571" y="2417509"/>
            <a:ext cx="2405074" cy="1568086"/>
          </a:xfrm>
        </p:spPr>
        <p:txBody>
          <a:bodyPr lIns="0" tIns="0" rIns="0" bIns="0" anchor="ctr" anchorCtr="0"/>
          <a:lstStyle>
            <a:lvl1pPr marL="0" indent="0" algn="ctr">
              <a:spcBef>
                <a:spcPts val="0"/>
              </a:spcBef>
              <a:buNone/>
              <a:defRPr baseline="0">
                <a:solidFill>
                  <a:schemeClr val="tx1"/>
                </a:solidFill>
              </a:defRPr>
            </a:lvl1pPr>
          </a:lstStyle>
          <a:p>
            <a:r>
              <a:rPr lang="en-US" noProof="0" dirty="0" smtClean="0"/>
              <a:t>Click to insert a picture</a:t>
            </a:r>
          </a:p>
        </p:txBody>
      </p:sp>
      <p:sp>
        <p:nvSpPr>
          <p:cNvPr id="4" name="Title 3"/>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p14="http://schemas.microsoft.com/office/powerpoint/2010/main" val="282674184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8">
    <p:spTree>
      <p:nvGrpSpPr>
        <p:cNvPr id="1" name=""/>
        <p:cNvGrpSpPr/>
        <p:nvPr/>
      </p:nvGrpSpPr>
      <p:grpSpPr>
        <a:xfrm>
          <a:off x="0" y="0"/>
          <a:ext cx="0" cy="0"/>
          <a:chOff x="0" y="0"/>
          <a:chExt cx="0" cy="0"/>
        </a:xfrm>
      </p:grpSpPr>
      <p:sp>
        <p:nvSpPr>
          <p:cNvPr id="14" name="Date Placeholder 13"/>
          <p:cNvSpPr>
            <a:spLocks noGrp="1"/>
          </p:cNvSpPr>
          <p:nvPr>
            <p:ph type="dt" sz="half" idx="10"/>
          </p:nvPr>
        </p:nvSpPr>
        <p:spPr/>
        <p:txBody>
          <a:bodyPr/>
          <a:lstStyle/>
          <a:p>
            <a:fld id="{33AB6969-37F9-4E5C-9A24-F7CF238C0177}" type="datetime1">
              <a:rPr lang="en-US" smtClean="0">
                <a:solidFill>
                  <a:srgbClr val="7C878E"/>
                </a:solidFill>
              </a:rPr>
              <a:pPr/>
              <a:t>11/21/2016</a:t>
            </a:fld>
            <a:endParaRPr lang="en-US" dirty="0">
              <a:solidFill>
                <a:srgbClr val="7C878E"/>
              </a:solidFill>
            </a:endParaRPr>
          </a:p>
        </p:txBody>
      </p:sp>
      <p:sp>
        <p:nvSpPr>
          <p:cNvPr id="15" name="Footer Placeholder 14"/>
          <p:cNvSpPr>
            <a:spLocks noGrp="1"/>
          </p:cNvSpPr>
          <p:nvPr>
            <p:ph type="ftr" sz="quarter" idx="11"/>
          </p:nvPr>
        </p:nvSpPr>
        <p:spPr/>
        <p:txBody>
          <a:bodyPr/>
          <a:lstStyle/>
          <a:p>
            <a:r>
              <a:rPr lang="en-US" dirty="0" smtClean="0">
                <a:solidFill>
                  <a:srgbClr val="7C878E"/>
                </a:solidFill>
              </a:rPr>
              <a:t>COMPANY CONFIDENTIAL</a:t>
            </a:r>
            <a:endParaRPr lang="en-US" dirty="0">
              <a:solidFill>
                <a:srgbClr val="7C878E"/>
              </a:solidFill>
            </a:endParaRPr>
          </a:p>
        </p:txBody>
      </p:sp>
      <p:sp>
        <p:nvSpPr>
          <p:cNvPr id="16" name="Slide Number Placeholder 15"/>
          <p:cNvSpPr>
            <a:spLocks noGrp="1"/>
          </p:cNvSpPr>
          <p:nvPr>
            <p:ph type="sldNum" sz="quarter" idx="12"/>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
        <p:nvSpPr>
          <p:cNvPr id="19" name="Text Placeholder 18"/>
          <p:cNvSpPr>
            <a:spLocks noGrp="1"/>
          </p:cNvSpPr>
          <p:nvPr>
            <p:ph type="body" sz="quarter" idx="15"/>
          </p:nvPr>
        </p:nvSpPr>
        <p:spPr>
          <a:xfrm>
            <a:off x="610631" y="1316215"/>
            <a:ext cx="1714054" cy="1104645"/>
          </a:xfrm>
          <a:solidFill>
            <a:schemeClr val="accent1"/>
          </a:solidFill>
        </p:spPr>
        <p:txBody>
          <a:bodyPr lIns="60458" tIns="60458" rIns="60458" bIns="60458" anchor="t"/>
          <a:lstStyle>
            <a:lvl1pPr marL="0" indent="0" algn="l">
              <a:buNone/>
              <a:defRPr sz="1600" b="1">
                <a:solidFill>
                  <a:schemeClr val="bg1"/>
                </a:solidFill>
              </a:defRPr>
            </a:lvl1pPr>
            <a:lvl2pPr marL="199105" indent="0" algn="l">
              <a:buNone/>
              <a:defRPr sz="1600" b="1">
                <a:solidFill>
                  <a:schemeClr val="bg1"/>
                </a:solidFill>
              </a:defRPr>
            </a:lvl2pPr>
            <a:lvl3pPr marL="398209" indent="0" algn="l">
              <a:buNone/>
              <a:defRPr sz="1600" b="1">
                <a:solidFill>
                  <a:schemeClr val="bg1"/>
                </a:solidFill>
              </a:defRPr>
            </a:lvl3pPr>
            <a:lvl4pPr marL="597314" indent="0" algn="l">
              <a:buNone/>
              <a:defRPr sz="1600" b="1">
                <a:solidFill>
                  <a:schemeClr val="bg1"/>
                </a:solidFill>
              </a:defRPr>
            </a:lvl4pPr>
            <a:lvl5pPr marL="810641" indent="0" algn="l">
              <a:buNone/>
              <a:defRPr sz="16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18"/>
          <p:cNvSpPr>
            <a:spLocks noGrp="1"/>
          </p:cNvSpPr>
          <p:nvPr>
            <p:ph type="body" sz="quarter" idx="16"/>
          </p:nvPr>
        </p:nvSpPr>
        <p:spPr>
          <a:xfrm>
            <a:off x="610631" y="4097195"/>
            <a:ext cx="1714054" cy="2044843"/>
          </a:xfrm>
          <a:noFill/>
        </p:spPr>
        <p:txBody>
          <a:bodyPr vert="horz" lIns="0" tIns="0" rIns="0" bIns="0" rtlCol="0" anchor="t">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marL="285750" lvl="0" indent="-285750" defTabSz="1219444"/>
            <a:r>
              <a:rPr lang="en-US" noProof="0" smtClean="0"/>
              <a:t>Click to edit Master text styles</a:t>
            </a:r>
          </a:p>
          <a:p>
            <a:pPr marL="285750" lvl="1" indent="-285750" defTabSz="1219444"/>
            <a:r>
              <a:rPr lang="en-US" noProof="0" smtClean="0"/>
              <a:t>Second level</a:t>
            </a:r>
          </a:p>
          <a:p>
            <a:pPr marL="285750" lvl="2" indent="-285750" defTabSz="1219444"/>
            <a:r>
              <a:rPr lang="en-US" noProof="0" smtClean="0"/>
              <a:t>Third level</a:t>
            </a:r>
          </a:p>
          <a:p>
            <a:pPr marL="285750" lvl="3" indent="-285750" defTabSz="1219444"/>
            <a:r>
              <a:rPr lang="en-US" noProof="0" smtClean="0"/>
              <a:t>Fourth level</a:t>
            </a:r>
          </a:p>
          <a:p>
            <a:pPr marL="285750" lvl="4" indent="-285750" defTabSz="1219444"/>
            <a:r>
              <a:rPr lang="en-US" noProof="0" smtClean="0"/>
              <a:t>Fifth level</a:t>
            </a:r>
            <a:endParaRPr lang="en-US" noProof="0" dirty="0"/>
          </a:p>
        </p:txBody>
      </p:sp>
      <p:sp>
        <p:nvSpPr>
          <p:cNvPr id="11" name="Text Placeholder 18"/>
          <p:cNvSpPr>
            <a:spLocks noGrp="1"/>
          </p:cNvSpPr>
          <p:nvPr>
            <p:ph type="body" sz="quarter" idx="18"/>
          </p:nvPr>
        </p:nvSpPr>
        <p:spPr>
          <a:xfrm>
            <a:off x="2680193" y="1316215"/>
            <a:ext cx="1714054" cy="1104645"/>
          </a:xfrm>
          <a:solidFill>
            <a:schemeClr val="accent1"/>
          </a:solidFill>
        </p:spPr>
        <p:txBody>
          <a:bodyPr lIns="60458" tIns="60458" rIns="60458" bIns="60458" anchor="t"/>
          <a:lstStyle>
            <a:lvl1pPr marL="0" indent="0" algn="l">
              <a:buNone/>
              <a:defRPr sz="1600" b="1">
                <a:solidFill>
                  <a:schemeClr val="bg1"/>
                </a:solidFill>
              </a:defRPr>
            </a:lvl1pPr>
            <a:lvl2pPr marL="199105" indent="0" algn="l">
              <a:buNone/>
              <a:defRPr sz="1600" b="1">
                <a:solidFill>
                  <a:schemeClr val="bg1"/>
                </a:solidFill>
              </a:defRPr>
            </a:lvl2pPr>
            <a:lvl3pPr marL="398209" indent="0" algn="l">
              <a:buNone/>
              <a:defRPr sz="1600" b="1">
                <a:solidFill>
                  <a:schemeClr val="bg1"/>
                </a:solidFill>
              </a:defRPr>
            </a:lvl3pPr>
            <a:lvl4pPr marL="597314" indent="0" algn="l">
              <a:buNone/>
              <a:defRPr sz="1600" b="1">
                <a:solidFill>
                  <a:schemeClr val="bg1"/>
                </a:solidFill>
              </a:defRPr>
            </a:lvl4pPr>
            <a:lvl5pPr marL="810641" indent="0" algn="l">
              <a:buNone/>
              <a:defRPr sz="16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18"/>
          <p:cNvSpPr>
            <a:spLocks noGrp="1"/>
          </p:cNvSpPr>
          <p:nvPr>
            <p:ph type="body" sz="quarter" idx="19"/>
          </p:nvPr>
        </p:nvSpPr>
        <p:spPr>
          <a:xfrm>
            <a:off x="2680193" y="4097195"/>
            <a:ext cx="1714054" cy="2044843"/>
          </a:xfrm>
          <a:noFill/>
        </p:spPr>
        <p:txBody>
          <a:bodyPr vert="horz" lIns="0" tIns="0" rIns="0" bIns="0" rtlCol="0" anchor="t">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marL="285750" lvl="0" indent="-285750" defTabSz="1219444"/>
            <a:r>
              <a:rPr lang="en-US" noProof="0" smtClean="0"/>
              <a:t>Click to edit Master text styles</a:t>
            </a:r>
          </a:p>
          <a:p>
            <a:pPr marL="285750" lvl="1" indent="-285750" defTabSz="1219444"/>
            <a:r>
              <a:rPr lang="en-US" noProof="0" smtClean="0"/>
              <a:t>Second level</a:t>
            </a:r>
          </a:p>
          <a:p>
            <a:pPr marL="285750" lvl="2" indent="-285750" defTabSz="1219444"/>
            <a:r>
              <a:rPr lang="en-US" noProof="0" smtClean="0"/>
              <a:t>Third level</a:t>
            </a:r>
          </a:p>
          <a:p>
            <a:pPr marL="285750" lvl="3" indent="-285750" defTabSz="1219444"/>
            <a:r>
              <a:rPr lang="en-US" noProof="0" smtClean="0"/>
              <a:t>Fourth level</a:t>
            </a:r>
          </a:p>
          <a:p>
            <a:pPr marL="285750" lvl="4" indent="-285750" defTabSz="1219444"/>
            <a:r>
              <a:rPr lang="en-US" noProof="0" smtClean="0"/>
              <a:t>Fifth level</a:t>
            </a:r>
            <a:endParaRPr lang="en-US" noProof="0" dirty="0"/>
          </a:p>
        </p:txBody>
      </p:sp>
      <p:sp>
        <p:nvSpPr>
          <p:cNvPr id="17" name="Text Placeholder 18"/>
          <p:cNvSpPr>
            <a:spLocks noGrp="1"/>
          </p:cNvSpPr>
          <p:nvPr>
            <p:ph type="body" sz="quarter" idx="21"/>
          </p:nvPr>
        </p:nvSpPr>
        <p:spPr>
          <a:xfrm>
            <a:off x="4749754" y="1316215"/>
            <a:ext cx="1714054" cy="1104645"/>
          </a:xfrm>
          <a:solidFill>
            <a:schemeClr val="accent1"/>
          </a:solidFill>
        </p:spPr>
        <p:txBody>
          <a:bodyPr lIns="60458" tIns="60458" rIns="60458" bIns="60458" anchor="t"/>
          <a:lstStyle>
            <a:lvl1pPr marL="0" indent="0" algn="l">
              <a:buNone/>
              <a:defRPr sz="1600" b="1">
                <a:solidFill>
                  <a:schemeClr val="bg1"/>
                </a:solidFill>
              </a:defRPr>
            </a:lvl1pPr>
            <a:lvl2pPr marL="199105" indent="0" algn="l">
              <a:buNone/>
              <a:defRPr sz="1600" b="1">
                <a:solidFill>
                  <a:schemeClr val="bg1"/>
                </a:solidFill>
              </a:defRPr>
            </a:lvl2pPr>
            <a:lvl3pPr marL="398209" indent="0" algn="l">
              <a:buNone/>
              <a:defRPr sz="1600" b="1">
                <a:solidFill>
                  <a:schemeClr val="bg1"/>
                </a:solidFill>
              </a:defRPr>
            </a:lvl3pPr>
            <a:lvl4pPr marL="597314" indent="0" algn="l">
              <a:buNone/>
              <a:defRPr sz="1600" b="1">
                <a:solidFill>
                  <a:schemeClr val="bg1"/>
                </a:solidFill>
              </a:defRPr>
            </a:lvl4pPr>
            <a:lvl5pPr marL="810641" indent="0" algn="l">
              <a:buNone/>
              <a:defRPr sz="16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0" name="Text Placeholder 18"/>
          <p:cNvSpPr>
            <a:spLocks noGrp="1"/>
          </p:cNvSpPr>
          <p:nvPr>
            <p:ph type="body" sz="quarter" idx="22"/>
          </p:nvPr>
        </p:nvSpPr>
        <p:spPr>
          <a:xfrm>
            <a:off x="4749754" y="4097195"/>
            <a:ext cx="1714054" cy="2044843"/>
          </a:xfrm>
          <a:noFill/>
        </p:spPr>
        <p:txBody>
          <a:bodyPr vert="horz" lIns="0" tIns="0" rIns="0" bIns="0" rtlCol="0" anchor="t">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marL="285750" lvl="0" indent="-285750" defTabSz="1219444"/>
            <a:r>
              <a:rPr lang="en-US" noProof="0" smtClean="0"/>
              <a:t>Click to edit Master text styles</a:t>
            </a:r>
          </a:p>
          <a:p>
            <a:pPr marL="285750" lvl="1" indent="-285750" defTabSz="1219444"/>
            <a:r>
              <a:rPr lang="en-US" noProof="0" smtClean="0"/>
              <a:t>Second level</a:t>
            </a:r>
          </a:p>
          <a:p>
            <a:pPr marL="285750" lvl="2" indent="-285750" defTabSz="1219444"/>
            <a:r>
              <a:rPr lang="en-US" noProof="0" smtClean="0"/>
              <a:t>Third level</a:t>
            </a:r>
          </a:p>
          <a:p>
            <a:pPr marL="285750" lvl="3" indent="-285750" defTabSz="1219444"/>
            <a:r>
              <a:rPr lang="en-US" noProof="0" smtClean="0"/>
              <a:t>Fourth level</a:t>
            </a:r>
          </a:p>
          <a:p>
            <a:pPr marL="285750" lvl="4" indent="-285750" defTabSz="1219444"/>
            <a:r>
              <a:rPr lang="en-US" noProof="0" smtClean="0"/>
              <a:t>Fifth level</a:t>
            </a:r>
            <a:endParaRPr lang="en-US" noProof="0" dirty="0"/>
          </a:p>
        </p:txBody>
      </p:sp>
      <p:sp>
        <p:nvSpPr>
          <p:cNvPr id="22" name="Text Placeholder 18"/>
          <p:cNvSpPr>
            <a:spLocks noGrp="1"/>
          </p:cNvSpPr>
          <p:nvPr>
            <p:ph type="body" sz="quarter" idx="24"/>
          </p:nvPr>
        </p:nvSpPr>
        <p:spPr>
          <a:xfrm>
            <a:off x="6819315" y="1316215"/>
            <a:ext cx="1714054" cy="1104645"/>
          </a:xfrm>
          <a:solidFill>
            <a:schemeClr val="accent1"/>
          </a:solidFill>
        </p:spPr>
        <p:txBody>
          <a:bodyPr lIns="60458" tIns="60458" rIns="60458" bIns="60458" anchor="t"/>
          <a:lstStyle>
            <a:lvl1pPr marL="0" indent="0" algn="l">
              <a:buNone/>
              <a:defRPr sz="1600" b="1">
                <a:solidFill>
                  <a:schemeClr val="bg1"/>
                </a:solidFill>
              </a:defRPr>
            </a:lvl1pPr>
            <a:lvl2pPr marL="199105" indent="0" algn="l">
              <a:buNone/>
              <a:defRPr sz="1600" b="1">
                <a:solidFill>
                  <a:schemeClr val="bg1"/>
                </a:solidFill>
              </a:defRPr>
            </a:lvl2pPr>
            <a:lvl3pPr marL="398209" indent="0" algn="l">
              <a:buNone/>
              <a:defRPr sz="1600" b="1">
                <a:solidFill>
                  <a:schemeClr val="bg1"/>
                </a:solidFill>
              </a:defRPr>
            </a:lvl3pPr>
            <a:lvl4pPr marL="597314" indent="0" algn="l">
              <a:buNone/>
              <a:defRPr sz="1600" b="1">
                <a:solidFill>
                  <a:schemeClr val="bg1"/>
                </a:solidFill>
              </a:defRPr>
            </a:lvl4pPr>
            <a:lvl5pPr marL="810641" indent="0" algn="l">
              <a:buNone/>
              <a:defRPr sz="16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3" name="Text Placeholder 18"/>
          <p:cNvSpPr>
            <a:spLocks noGrp="1"/>
          </p:cNvSpPr>
          <p:nvPr>
            <p:ph type="body" sz="quarter" idx="25"/>
          </p:nvPr>
        </p:nvSpPr>
        <p:spPr>
          <a:xfrm>
            <a:off x="6819315" y="4097195"/>
            <a:ext cx="1714054" cy="2044843"/>
          </a:xfrm>
          <a:noFill/>
        </p:spPr>
        <p:txBody>
          <a:bodyPr vert="horz" lIns="0" tIns="0" rIns="0" bIns="0" rtlCol="0" anchor="t">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marL="285750" lvl="0" indent="-285750" defTabSz="1219444"/>
            <a:r>
              <a:rPr lang="en-US" noProof="0" smtClean="0"/>
              <a:t>Click to edit Master text styles</a:t>
            </a:r>
          </a:p>
          <a:p>
            <a:pPr marL="285750" lvl="1" indent="-285750" defTabSz="1219444"/>
            <a:r>
              <a:rPr lang="en-US" noProof="0" smtClean="0"/>
              <a:t>Second level</a:t>
            </a:r>
          </a:p>
          <a:p>
            <a:pPr marL="285750" lvl="2" indent="-285750" defTabSz="1219444"/>
            <a:r>
              <a:rPr lang="en-US" noProof="0" smtClean="0"/>
              <a:t>Third level</a:t>
            </a:r>
          </a:p>
          <a:p>
            <a:pPr marL="285750" lvl="3" indent="-285750" defTabSz="1219444"/>
            <a:r>
              <a:rPr lang="en-US" noProof="0" smtClean="0"/>
              <a:t>Fourth level</a:t>
            </a:r>
          </a:p>
          <a:p>
            <a:pPr marL="285750" lvl="4" indent="-285750" defTabSz="1219444"/>
            <a:r>
              <a:rPr lang="en-US" noProof="0" smtClean="0"/>
              <a:t>Fifth level</a:t>
            </a:r>
            <a:endParaRPr lang="en-US" noProof="0" dirty="0"/>
          </a:p>
        </p:txBody>
      </p:sp>
      <p:sp>
        <p:nvSpPr>
          <p:cNvPr id="18" name="Picture Placeholder 3"/>
          <p:cNvSpPr>
            <a:spLocks noGrp="1"/>
          </p:cNvSpPr>
          <p:nvPr>
            <p:ph type="pic" sz="quarter" idx="14" hasCustomPrompt="1"/>
          </p:nvPr>
        </p:nvSpPr>
        <p:spPr>
          <a:xfrm>
            <a:off x="610631" y="2420861"/>
            <a:ext cx="1714054" cy="1568086"/>
          </a:xfrm>
        </p:spPr>
        <p:txBody>
          <a:bodyPr lIns="0" tIns="0" rIns="0" bIns="0" anchor="ctr" anchorCtr="0"/>
          <a:lstStyle>
            <a:lvl1pPr marL="0" indent="0" algn="ctr">
              <a:spcBef>
                <a:spcPts val="0"/>
              </a:spcBef>
              <a:buNone/>
              <a:defRPr sz="1600" baseline="0">
                <a:solidFill>
                  <a:schemeClr val="tx1"/>
                </a:solidFill>
              </a:defRPr>
            </a:lvl1pPr>
          </a:lstStyle>
          <a:p>
            <a:r>
              <a:rPr lang="en-US" noProof="0" dirty="0" smtClean="0"/>
              <a:t>Click to insert a picture</a:t>
            </a:r>
          </a:p>
        </p:txBody>
      </p:sp>
      <p:sp>
        <p:nvSpPr>
          <p:cNvPr id="10" name="Picture Placeholder 3"/>
          <p:cNvSpPr>
            <a:spLocks noGrp="1"/>
          </p:cNvSpPr>
          <p:nvPr>
            <p:ph type="pic" sz="quarter" idx="17" hasCustomPrompt="1"/>
          </p:nvPr>
        </p:nvSpPr>
        <p:spPr>
          <a:xfrm>
            <a:off x="2680193" y="2420861"/>
            <a:ext cx="1714054" cy="1568086"/>
          </a:xfrm>
        </p:spPr>
        <p:txBody>
          <a:bodyPr lIns="0" tIns="0" rIns="0" bIns="0" anchor="ctr" anchorCtr="0"/>
          <a:lstStyle>
            <a:lvl1pPr marL="0" indent="0" algn="ctr">
              <a:spcBef>
                <a:spcPts val="0"/>
              </a:spcBef>
              <a:buNone/>
              <a:defRPr sz="1600" baseline="0">
                <a:solidFill>
                  <a:schemeClr val="tx1"/>
                </a:solidFill>
              </a:defRPr>
            </a:lvl1pPr>
          </a:lstStyle>
          <a:p>
            <a:r>
              <a:rPr lang="en-US" noProof="0" dirty="0" smtClean="0"/>
              <a:t>Click to insert a picture</a:t>
            </a:r>
          </a:p>
        </p:txBody>
      </p:sp>
      <p:sp>
        <p:nvSpPr>
          <p:cNvPr id="13" name="Picture Placeholder 3"/>
          <p:cNvSpPr>
            <a:spLocks noGrp="1"/>
          </p:cNvSpPr>
          <p:nvPr>
            <p:ph type="pic" sz="quarter" idx="20" hasCustomPrompt="1"/>
          </p:nvPr>
        </p:nvSpPr>
        <p:spPr>
          <a:xfrm>
            <a:off x="4749754" y="2420861"/>
            <a:ext cx="1714054" cy="1568086"/>
          </a:xfrm>
        </p:spPr>
        <p:txBody>
          <a:bodyPr lIns="0" tIns="0" rIns="0" bIns="0" anchor="ctr" anchorCtr="0"/>
          <a:lstStyle>
            <a:lvl1pPr marL="0" indent="0" algn="ctr">
              <a:spcBef>
                <a:spcPts val="0"/>
              </a:spcBef>
              <a:buNone/>
              <a:defRPr sz="1600" baseline="0">
                <a:solidFill>
                  <a:schemeClr val="tx1"/>
                </a:solidFill>
              </a:defRPr>
            </a:lvl1pPr>
          </a:lstStyle>
          <a:p>
            <a:r>
              <a:rPr lang="en-US" noProof="0" dirty="0" smtClean="0"/>
              <a:t>Click to insert a picture</a:t>
            </a:r>
          </a:p>
        </p:txBody>
      </p:sp>
      <p:sp>
        <p:nvSpPr>
          <p:cNvPr id="21" name="Picture Placeholder 3"/>
          <p:cNvSpPr>
            <a:spLocks noGrp="1"/>
          </p:cNvSpPr>
          <p:nvPr>
            <p:ph type="pic" sz="quarter" idx="23" hasCustomPrompt="1"/>
          </p:nvPr>
        </p:nvSpPr>
        <p:spPr>
          <a:xfrm>
            <a:off x="6819315" y="2420861"/>
            <a:ext cx="1714054" cy="1568086"/>
          </a:xfrm>
        </p:spPr>
        <p:txBody>
          <a:bodyPr lIns="0" tIns="0" rIns="0" bIns="0" anchor="ctr" anchorCtr="0"/>
          <a:lstStyle>
            <a:lvl1pPr marL="0" indent="0" algn="ctr">
              <a:spcBef>
                <a:spcPts val="0"/>
              </a:spcBef>
              <a:buNone/>
              <a:defRPr sz="1600" baseline="0">
                <a:solidFill>
                  <a:schemeClr val="tx1"/>
                </a:solidFill>
              </a:defRPr>
            </a:lvl1pPr>
          </a:lstStyle>
          <a:p>
            <a:r>
              <a:rPr lang="en-US" noProof="0" dirty="0" smtClean="0"/>
              <a:t>Click to insert a picture</a:t>
            </a:r>
          </a:p>
        </p:txBody>
      </p:sp>
      <p:sp>
        <p:nvSpPr>
          <p:cNvPr id="6" name="Title 5"/>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p14="http://schemas.microsoft.com/office/powerpoint/2010/main" val="323182690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cture 9">
    <p:spTree>
      <p:nvGrpSpPr>
        <p:cNvPr id="1" name=""/>
        <p:cNvGrpSpPr/>
        <p:nvPr/>
      </p:nvGrpSpPr>
      <p:grpSpPr>
        <a:xfrm>
          <a:off x="0" y="0"/>
          <a:ext cx="0" cy="0"/>
          <a:chOff x="0" y="0"/>
          <a:chExt cx="0" cy="0"/>
        </a:xfrm>
      </p:grpSpPr>
      <p:sp>
        <p:nvSpPr>
          <p:cNvPr id="18" name="Picture Placeholder 3"/>
          <p:cNvSpPr>
            <a:spLocks noGrp="1"/>
          </p:cNvSpPr>
          <p:nvPr>
            <p:ph type="pic" sz="quarter" idx="14" hasCustomPrompt="1"/>
          </p:nvPr>
        </p:nvSpPr>
        <p:spPr>
          <a:xfrm>
            <a:off x="610631" y="1312863"/>
            <a:ext cx="3783615" cy="2162957"/>
          </a:xfrm>
        </p:spPr>
        <p:txBody>
          <a:bodyPr lIns="0" tIns="0" rIns="0" bIns="0" anchor="t" anchorCtr="0"/>
          <a:lstStyle>
            <a:lvl1pPr marL="0" indent="0" algn="ctr">
              <a:spcBef>
                <a:spcPts val="0"/>
              </a:spcBef>
              <a:buNone/>
              <a:defRPr baseline="0">
                <a:solidFill>
                  <a:schemeClr val="tx1"/>
                </a:solidFill>
              </a:defRPr>
            </a:lvl1pPr>
          </a:lstStyle>
          <a:p>
            <a:r>
              <a:rPr lang="en-US" noProof="0" dirty="0" smtClean="0"/>
              <a:t>Click to insert a picture</a:t>
            </a:r>
          </a:p>
        </p:txBody>
      </p:sp>
      <p:sp>
        <p:nvSpPr>
          <p:cNvPr id="10" name="Picture Placeholder 3"/>
          <p:cNvSpPr>
            <a:spLocks noGrp="1"/>
          </p:cNvSpPr>
          <p:nvPr>
            <p:ph type="pic" sz="quarter" idx="17" hasCustomPrompt="1"/>
          </p:nvPr>
        </p:nvSpPr>
        <p:spPr>
          <a:xfrm>
            <a:off x="4749753" y="1312863"/>
            <a:ext cx="3783615" cy="2162957"/>
          </a:xfrm>
        </p:spPr>
        <p:txBody>
          <a:bodyPr lIns="0" tIns="0" rIns="0" bIns="0" anchor="t" anchorCtr="0"/>
          <a:lstStyle>
            <a:lvl1pPr marL="0" indent="0" algn="ctr">
              <a:spcBef>
                <a:spcPts val="0"/>
              </a:spcBef>
              <a:buNone/>
              <a:defRPr baseline="0">
                <a:solidFill>
                  <a:schemeClr val="tx1"/>
                </a:solidFill>
              </a:defRPr>
            </a:lvl1pPr>
          </a:lstStyle>
          <a:p>
            <a:r>
              <a:rPr lang="en-US" noProof="0" dirty="0" smtClean="0"/>
              <a:t>Click to insert a picture</a:t>
            </a:r>
          </a:p>
        </p:txBody>
      </p:sp>
      <p:sp>
        <p:nvSpPr>
          <p:cNvPr id="13" name="Picture Placeholder 3"/>
          <p:cNvSpPr>
            <a:spLocks noGrp="1"/>
          </p:cNvSpPr>
          <p:nvPr>
            <p:ph type="pic" sz="quarter" idx="20" hasCustomPrompt="1"/>
          </p:nvPr>
        </p:nvSpPr>
        <p:spPr>
          <a:xfrm>
            <a:off x="610631" y="3976072"/>
            <a:ext cx="3783615" cy="2162957"/>
          </a:xfrm>
        </p:spPr>
        <p:txBody>
          <a:bodyPr lIns="0" tIns="0" rIns="0" bIns="0" anchor="t" anchorCtr="0"/>
          <a:lstStyle>
            <a:lvl1pPr marL="0" indent="0" algn="ctr">
              <a:spcBef>
                <a:spcPts val="0"/>
              </a:spcBef>
              <a:buNone/>
              <a:defRPr baseline="0">
                <a:solidFill>
                  <a:schemeClr val="tx1"/>
                </a:solidFill>
              </a:defRPr>
            </a:lvl1pPr>
          </a:lstStyle>
          <a:p>
            <a:r>
              <a:rPr lang="en-US" noProof="0" dirty="0" smtClean="0"/>
              <a:t>Click to insert a picture</a:t>
            </a:r>
          </a:p>
        </p:txBody>
      </p:sp>
      <p:sp>
        <p:nvSpPr>
          <p:cNvPr id="21" name="Picture Placeholder 3"/>
          <p:cNvSpPr>
            <a:spLocks noGrp="1"/>
          </p:cNvSpPr>
          <p:nvPr>
            <p:ph type="pic" sz="quarter" idx="23" hasCustomPrompt="1"/>
          </p:nvPr>
        </p:nvSpPr>
        <p:spPr>
          <a:xfrm>
            <a:off x="4749753" y="3976072"/>
            <a:ext cx="3783615" cy="2162957"/>
          </a:xfrm>
        </p:spPr>
        <p:txBody>
          <a:bodyPr lIns="0" tIns="0" rIns="0" bIns="0" anchor="t" anchorCtr="0"/>
          <a:lstStyle>
            <a:lvl1pPr marL="0" indent="0" algn="ctr">
              <a:spcBef>
                <a:spcPts val="0"/>
              </a:spcBef>
              <a:buNone/>
              <a:defRPr baseline="0">
                <a:solidFill>
                  <a:schemeClr val="tx1"/>
                </a:solidFill>
              </a:defRPr>
            </a:lvl1pPr>
          </a:lstStyle>
          <a:p>
            <a:r>
              <a:rPr lang="en-US" noProof="0" dirty="0" smtClean="0"/>
              <a:t>Click to insert a picture</a:t>
            </a:r>
          </a:p>
        </p:txBody>
      </p:sp>
      <p:sp>
        <p:nvSpPr>
          <p:cNvPr id="19" name="Text Placeholder 18"/>
          <p:cNvSpPr>
            <a:spLocks noGrp="1"/>
          </p:cNvSpPr>
          <p:nvPr>
            <p:ph type="body" sz="quarter" idx="15"/>
          </p:nvPr>
        </p:nvSpPr>
        <p:spPr>
          <a:xfrm>
            <a:off x="610631" y="2602897"/>
            <a:ext cx="1035177" cy="872921"/>
          </a:xfrm>
          <a:solidFill>
            <a:schemeClr val="accent1">
              <a:alpha val="40000"/>
            </a:schemeClr>
          </a:solidFill>
        </p:spPr>
        <p:txBody>
          <a:bodyPr lIns="72000" tIns="72000" rIns="72000" bIns="72000" anchor="t"/>
          <a:lstStyle>
            <a:lvl1pPr marL="0" indent="0" algn="l">
              <a:buNone/>
              <a:defRPr sz="1600" b="1">
                <a:solidFill>
                  <a:schemeClr val="bg1"/>
                </a:solidFill>
              </a:defRPr>
            </a:lvl1pPr>
            <a:lvl2pPr marL="199105" indent="0" algn="l">
              <a:buNone/>
              <a:defRPr sz="1600" b="1">
                <a:solidFill>
                  <a:schemeClr val="bg1"/>
                </a:solidFill>
              </a:defRPr>
            </a:lvl2pPr>
            <a:lvl3pPr marL="398209" indent="0" algn="l">
              <a:buNone/>
              <a:defRPr sz="1600" b="1">
                <a:solidFill>
                  <a:schemeClr val="bg1"/>
                </a:solidFill>
              </a:defRPr>
            </a:lvl3pPr>
            <a:lvl4pPr marL="597314" indent="0" algn="l">
              <a:buNone/>
              <a:defRPr sz="1600" b="1">
                <a:solidFill>
                  <a:schemeClr val="bg1"/>
                </a:solidFill>
              </a:defRPr>
            </a:lvl4pPr>
            <a:lvl5pPr marL="810641" indent="0" algn="l">
              <a:buNone/>
              <a:defRPr sz="16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4" name="Date Placeholder 13"/>
          <p:cNvSpPr>
            <a:spLocks noGrp="1"/>
          </p:cNvSpPr>
          <p:nvPr>
            <p:ph type="dt" sz="half" idx="10"/>
          </p:nvPr>
        </p:nvSpPr>
        <p:spPr/>
        <p:txBody>
          <a:bodyPr/>
          <a:lstStyle/>
          <a:p>
            <a:fld id="{33AB6969-37F9-4E5C-9A24-F7CF238C0177}" type="datetime1">
              <a:rPr lang="en-US" smtClean="0">
                <a:solidFill>
                  <a:srgbClr val="7C878E"/>
                </a:solidFill>
              </a:rPr>
              <a:pPr/>
              <a:t>11/21/2016</a:t>
            </a:fld>
            <a:endParaRPr lang="en-US" dirty="0">
              <a:solidFill>
                <a:srgbClr val="7C878E"/>
              </a:solidFill>
            </a:endParaRPr>
          </a:p>
        </p:txBody>
      </p:sp>
      <p:sp>
        <p:nvSpPr>
          <p:cNvPr id="15" name="Footer Placeholder 14"/>
          <p:cNvSpPr>
            <a:spLocks noGrp="1"/>
          </p:cNvSpPr>
          <p:nvPr>
            <p:ph type="ftr" sz="quarter" idx="11"/>
          </p:nvPr>
        </p:nvSpPr>
        <p:spPr/>
        <p:txBody>
          <a:bodyPr/>
          <a:lstStyle/>
          <a:p>
            <a:r>
              <a:rPr lang="en-US" dirty="0" smtClean="0">
                <a:solidFill>
                  <a:srgbClr val="7C878E"/>
                </a:solidFill>
              </a:rPr>
              <a:t>COMPANY CONFIDENTIAL</a:t>
            </a:r>
            <a:endParaRPr lang="en-US" dirty="0">
              <a:solidFill>
                <a:srgbClr val="7C878E"/>
              </a:solidFill>
            </a:endParaRPr>
          </a:p>
        </p:txBody>
      </p:sp>
      <p:sp>
        <p:nvSpPr>
          <p:cNvPr id="16" name="Slide Number Placeholder 15"/>
          <p:cNvSpPr>
            <a:spLocks noGrp="1"/>
          </p:cNvSpPr>
          <p:nvPr>
            <p:ph type="sldNum" sz="quarter" idx="12"/>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
        <p:nvSpPr>
          <p:cNvPr id="9" name="Text Placeholder 18"/>
          <p:cNvSpPr>
            <a:spLocks noGrp="1"/>
          </p:cNvSpPr>
          <p:nvPr>
            <p:ph type="body" sz="quarter" idx="16"/>
          </p:nvPr>
        </p:nvSpPr>
        <p:spPr>
          <a:xfrm>
            <a:off x="1774364" y="2602897"/>
            <a:ext cx="2619883" cy="872921"/>
          </a:xfrm>
          <a:solidFill>
            <a:schemeClr val="accent1">
              <a:alpha val="40000"/>
            </a:schemeClr>
          </a:solidFill>
        </p:spPr>
        <p:txBody>
          <a:bodyPr lIns="60458" tIns="60458" rIns="60458" bIns="60458" anchor="t"/>
          <a:lstStyle>
            <a:lvl1pPr marL="0" indent="0" algn="l">
              <a:buNone/>
              <a:defRPr>
                <a:solidFill>
                  <a:schemeClr val="bg1"/>
                </a:solidFill>
              </a:defRPr>
            </a:lvl1pPr>
            <a:lvl2pPr marL="199105" indent="0" algn="l">
              <a:buNone/>
              <a:defRPr>
                <a:solidFill>
                  <a:schemeClr val="bg1"/>
                </a:solidFill>
              </a:defRPr>
            </a:lvl2pPr>
            <a:lvl3pPr marL="398209" indent="0" algn="l">
              <a:buNone/>
              <a:defRPr>
                <a:solidFill>
                  <a:schemeClr val="bg1"/>
                </a:solidFill>
              </a:defRPr>
            </a:lvl3pPr>
            <a:lvl4pPr marL="597314" indent="0" algn="l">
              <a:buNone/>
              <a:defRPr>
                <a:solidFill>
                  <a:schemeClr val="bg1"/>
                </a:solidFill>
              </a:defRPr>
            </a:lvl4pPr>
            <a:lvl5pPr marL="810641" indent="0" algn="l">
              <a:buNone/>
              <a:defRPr>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18"/>
          <p:cNvSpPr>
            <a:spLocks noGrp="1"/>
          </p:cNvSpPr>
          <p:nvPr>
            <p:ph type="body" sz="quarter" idx="18"/>
          </p:nvPr>
        </p:nvSpPr>
        <p:spPr>
          <a:xfrm>
            <a:off x="4749755" y="2602898"/>
            <a:ext cx="1035177" cy="872921"/>
          </a:xfrm>
          <a:solidFill>
            <a:schemeClr val="accent1">
              <a:alpha val="40000"/>
            </a:schemeClr>
          </a:solidFill>
        </p:spPr>
        <p:txBody>
          <a:bodyPr lIns="72000" tIns="72000" rIns="72000" bIns="72000" anchor="t"/>
          <a:lstStyle>
            <a:lvl1pPr marL="0" indent="0" algn="l">
              <a:buNone/>
              <a:defRPr sz="1600" b="1">
                <a:solidFill>
                  <a:schemeClr val="bg1"/>
                </a:solidFill>
              </a:defRPr>
            </a:lvl1pPr>
            <a:lvl2pPr marL="199105" indent="0" algn="l">
              <a:buNone/>
              <a:defRPr sz="1600" b="1">
                <a:solidFill>
                  <a:schemeClr val="bg1"/>
                </a:solidFill>
              </a:defRPr>
            </a:lvl2pPr>
            <a:lvl3pPr marL="398209" indent="0" algn="l">
              <a:buNone/>
              <a:defRPr sz="1600" b="1">
                <a:solidFill>
                  <a:schemeClr val="bg1"/>
                </a:solidFill>
              </a:defRPr>
            </a:lvl3pPr>
            <a:lvl4pPr marL="597314" indent="0" algn="l">
              <a:buNone/>
              <a:defRPr sz="1600" b="1">
                <a:solidFill>
                  <a:schemeClr val="bg1"/>
                </a:solidFill>
              </a:defRPr>
            </a:lvl4pPr>
            <a:lvl5pPr marL="810641" indent="0" algn="l">
              <a:buNone/>
              <a:defRPr sz="16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18"/>
          <p:cNvSpPr>
            <a:spLocks noGrp="1"/>
          </p:cNvSpPr>
          <p:nvPr>
            <p:ph type="body" sz="quarter" idx="19"/>
          </p:nvPr>
        </p:nvSpPr>
        <p:spPr>
          <a:xfrm>
            <a:off x="5913485" y="2602898"/>
            <a:ext cx="2619883" cy="872921"/>
          </a:xfrm>
          <a:solidFill>
            <a:schemeClr val="accent1">
              <a:alpha val="40000"/>
            </a:schemeClr>
          </a:solidFill>
        </p:spPr>
        <p:txBody>
          <a:bodyPr lIns="60458" tIns="60458" rIns="60458" bIns="60458" anchor="t"/>
          <a:lstStyle>
            <a:lvl1pPr marL="0" indent="0" algn="l">
              <a:buNone/>
              <a:defRPr>
                <a:solidFill>
                  <a:schemeClr val="bg1"/>
                </a:solidFill>
              </a:defRPr>
            </a:lvl1pPr>
            <a:lvl2pPr marL="199105" indent="0" algn="l">
              <a:buNone/>
              <a:defRPr>
                <a:solidFill>
                  <a:schemeClr val="bg1"/>
                </a:solidFill>
              </a:defRPr>
            </a:lvl2pPr>
            <a:lvl3pPr marL="398209" indent="0" algn="l">
              <a:buNone/>
              <a:defRPr>
                <a:solidFill>
                  <a:schemeClr val="bg1"/>
                </a:solidFill>
              </a:defRPr>
            </a:lvl3pPr>
            <a:lvl4pPr marL="597314" indent="0" algn="l">
              <a:buNone/>
              <a:defRPr>
                <a:solidFill>
                  <a:schemeClr val="bg1"/>
                </a:solidFill>
              </a:defRPr>
            </a:lvl4pPr>
            <a:lvl5pPr marL="810641" indent="0" algn="l">
              <a:buNone/>
              <a:defRPr>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Text Placeholder 18"/>
          <p:cNvSpPr>
            <a:spLocks noGrp="1"/>
          </p:cNvSpPr>
          <p:nvPr>
            <p:ph type="body" sz="quarter" idx="21"/>
          </p:nvPr>
        </p:nvSpPr>
        <p:spPr>
          <a:xfrm>
            <a:off x="610631" y="5266107"/>
            <a:ext cx="1035177" cy="872921"/>
          </a:xfrm>
          <a:solidFill>
            <a:schemeClr val="accent1">
              <a:alpha val="40000"/>
            </a:schemeClr>
          </a:solidFill>
        </p:spPr>
        <p:txBody>
          <a:bodyPr lIns="72000" tIns="72000" rIns="72000" bIns="72000" anchor="t"/>
          <a:lstStyle>
            <a:lvl1pPr marL="0" indent="0" algn="l">
              <a:buNone/>
              <a:defRPr sz="1600" b="1">
                <a:solidFill>
                  <a:schemeClr val="bg1"/>
                </a:solidFill>
              </a:defRPr>
            </a:lvl1pPr>
            <a:lvl2pPr marL="199105" indent="0" algn="l">
              <a:buNone/>
              <a:defRPr sz="1600" b="1">
                <a:solidFill>
                  <a:schemeClr val="bg1"/>
                </a:solidFill>
              </a:defRPr>
            </a:lvl2pPr>
            <a:lvl3pPr marL="398209" indent="0" algn="l">
              <a:buNone/>
              <a:defRPr sz="1600" b="1">
                <a:solidFill>
                  <a:schemeClr val="bg1"/>
                </a:solidFill>
              </a:defRPr>
            </a:lvl3pPr>
            <a:lvl4pPr marL="597314" indent="0" algn="l">
              <a:buNone/>
              <a:defRPr sz="1600" b="1">
                <a:solidFill>
                  <a:schemeClr val="bg1"/>
                </a:solidFill>
              </a:defRPr>
            </a:lvl4pPr>
            <a:lvl5pPr marL="810641" indent="0" algn="l">
              <a:buNone/>
              <a:defRPr sz="16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0" name="Text Placeholder 18"/>
          <p:cNvSpPr>
            <a:spLocks noGrp="1"/>
          </p:cNvSpPr>
          <p:nvPr>
            <p:ph type="body" sz="quarter" idx="22"/>
          </p:nvPr>
        </p:nvSpPr>
        <p:spPr>
          <a:xfrm>
            <a:off x="1774364" y="5266107"/>
            <a:ext cx="2619883" cy="872921"/>
          </a:xfrm>
          <a:solidFill>
            <a:schemeClr val="accent1">
              <a:alpha val="40000"/>
            </a:schemeClr>
          </a:solidFill>
        </p:spPr>
        <p:txBody>
          <a:bodyPr lIns="60458" tIns="60458" rIns="60458" bIns="60458" anchor="t"/>
          <a:lstStyle>
            <a:lvl1pPr marL="0" indent="0" algn="l">
              <a:buNone/>
              <a:defRPr>
                <a:solidFill>
                  <a:schemeClr val="bg1"/>
                </a:solidFill>
              </a:defRPr>
            </a:lvl1pPr>
            <a:lvl2pPr marL="199105" indent="0" algn="l">
              <a:buNone/>
              <a:defRPr>
                <a:solidFill>
                  <a:schemeClr val="bg1"/>
                </a:solidFill>
              </a:defRPr>
            </a:lvl2pPr>
            <a:lvl3pPr marL="398209" indent="0" algn="l">
              <a:buNone/>
              <a:defRPr>
                <a:solidFill>
                  <a:schemeClr val="bg1"/>
                </a:solidFill>
              </a:defRPr>
            </a:lvl3pPr>
            <a:lvl4pPr marL="597314" indent="0" algn="l">
              <a:buNone/>
              <a:defRPr>
                <a:solidFill>
                  <a:schemeClr val="bg1"/>
                </a:solidFill>
              </a:defRPr>
            </a:lvl4pPr>
            <a:lvl5pPr marL="810641" indent="0" algn="l">
              <a:buNone/>
              <a:defRPr>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2" name="Text Placeholder 18"/>
          <p:cNvSpPr>
            <a:spLocks noGrp="1"/>
          </p:cNvSpPr>
          <p:nvPr>
            <p:ph type="body" sz="quarter" idx="24"/>
          </p:nvPr>
        </p:nvSpPr>
        <p:spPr>
          <a:xfrm>
            <a:off x="4749755" y="5266107"/>
            <a:ext cx="1035177" cy="872921"/>
          </a:xfrm>
          <a:solidFill>
            <a:schemeClr val="accent1">
              <a:alpha val="40000"/>
            </a:schemeClr>
          </a:solidFill>
        </p:spPr>
        <p:txBody>
          <a:bodyPr lIns="72000" tIns="72000" rIns="72000" bIns="72000" anchor="t"/>
          <a:lstStyle>
            <a:lvl1pPr marL="0" indent="0" algn="l">
              <a:buNone/>
              <a:defRPr sz="1600" b="1">
                <a:solidFill>
                  <a:schemeClr val="bg1"/>
                </a:solidFill>
              </a:defRPr>
            </a:lvl1pPr>
            <a:lvl2pPr marL="199105" indent="0" algn="l">
              <a:buNone/>
              <a:defRPr sz="1600" b="1">
                <a:solidFill>
                  <a:schemeClr val="bg1"/>
                </a:solidFill>
              </a:defRPr>
            </a:lvl2pPr>
            <a:lvl3pPr marL="398209" indent="0" algn="l">
              <a:buNone/>
              <a:defRPr sz="1600" b="1">
                <a:solidFill>
                  <a:schemeClr val="bg1"/>
                </a:solidFill>
              </a:defRPr>
            </a:lvl3pPr>
            <a:lvl4pPr marL="597314" indent="0" algn="l">
              <a:buNone/>
              <a:defRPr sz="1600" b="1">
                <a:solidFill>
                  <a:schemeClr val="bg1"/>
                </a:solidFill>
              </a:defRPr>
            </a:lvl4pPr>
            <a:lvl5pPr marL="810641" indent="0" algn="l">
              <a:buNone/>
              <a:defRPr sz="16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3" name="Text Placeholder 18"/>
          <p:cNvSpPr>
            <a:spLocks noGrp="1"/>
          </p:cNvSpPr>
          <p:nvPr>
            <p:ph type="body" sz="quarter" idx="25"/>
          </p:nvPr>
        </p:nvSpPr>
        <p:spPr>
          <a:xfrm>
            <a:off x="5913485" y="5266107"/>
            <a:ext cx="2619883" cy="872921"/>
          </a:xfrm>
          <a:solidFill>
            <a:schemeClr val="accent1">
              <a:alpha val="40000"/>
            </a:schemeClr>
          </a:solidFill>
        </p:spPr>
        <p:txBody>
          <a:bodyPr lIns="60458" tIns="60458" rIns="60458" bIns="60458" anchor="t"/>
          <a:lstStyle>
            <a:lvl1pPr marL="0" indent="0" algn="l">
              <a:buNone/>
              <a:defRPr>
                <a:solidFill>
                  <a:schemeClr val="bg1"/>
                </a:solidFill>
              </a:defRPr>
            </a:lvl1pPr>
            <a:lvl2pPr marL="199105" indent="0" algn="l">
              <a:buNone/>
              <a:defRPr>
                <a:solidFill>
                  <a:schemeClr val="bg1"/>
                </a:solidFill>
              </a:defRPr>
            </a:lvl2pPr>
            <a:lvl3pPr marL="398209" indent="0" algn="l">
              <a:buNone/>
              <a:defRPr>
                <a:solidFill>
                  <a:schemeClr val="bg1"/>
                </a:solidFill>
              </a:defRPr>
            </a:lvl3pPr>
            <a:lvl4pPr marL="597314" indent="0" algn="l">
              <a:buNone/>
              <a:defRPr>
                <a:solidFill>
                  <a:schemeClr val="bg1"/>
                </a:solidFill>
              </a:defRPr>
            </a:lvl4pPr>
            <a:lvl5pPr marL="810641" indent="0" algn="l">
              <a:buNone/>
              <a:defRPr>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p14="http://schemas.microsoft.com/office/powerpoint/2010/main" val="396848235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icture 10">
    <p:spTree>
      <p:nvGrpSpPr>
        <p:cNvPr id="1" name=""/>
        <p:cNvGrpSpPr/>
        <p:nvPr/>
      </p:nvGrpSpPr>
      <p:grpSpPr>
        <a:xfrm>
          <a:off x="0" y="0"/>
          <a:ext cx="0" cy="0"/>
          <a:chOff x="0" y="0"/>
          <a:chExt cx="0" cy="0"/>
        </a:xfrm>
      </p:grpSpPr>
      <p:sp>
        <p:nvSpPr>
          <p:cNvPr id="14" name="Date Placeholder 13"/>
          <p:cNvSpPr>
            <a:spLocks noGrp="1"/>
          </p:cNvSpPr>
          <p:nvPr>
            <p:ph type="dt" sz="half" idx="10"/>
          </p:nvPr>
        </p:nvSpPr>
        <p:spPr/>
        <p:txBody>
          <a:bodyPr/>
          <a:lstStyle/>
          <a:p>
            <a:fld id="{33AB6969-37F9-4E5C-9A24-F7CF238C0177}" type="datetime1">
              <a:rPr lang="en-US" smtClean="0">
                <a:solidFill>
                  <a:srgbClr val="7C878E"/>
                </a:solidFill>
              </a:rPr>
              <a:pPr/>
              <a:t>11/21/2016</a:t>
            </a:fld>
            <a:endParaRPr lang="en-US" dirty="0">
              <a:solidFill>
                <a:srgbClr val="7C878E"/>
              </a:solidFill>
            </a:endParaRPr>
          </a:p>
        </p:txBody>
      </p:sp>
      <p:sp>
        <p:nvSpPr>
          <p:cNvPr id="15" name="Footer Placeholder 14"/>
          <p:cNvSpPr>
            <a:spLocks noGrp="1"/>
          </p:cNvSpPr>
          <p:nvPr>
            <p:ph type="ftr" sz="quarter" idx="11"/>
          </p:nvPr>
        </p:nvSpPr>
        <p:spPr/>
        <p:txBody>
          <a:bodyPr/>
          <a:lstStyle/>
          <a:p>
            <a:r>
              <a:rPr lang="en-US" dirty="0" smtClean="0">
                <a:solidFill>
                  <a:srgbClr val="7C878E"/>
                </a:solidFill>
              </a:rPr>
              <a:t>COMPANY CONFIDENTIAL</a:t>
            </a:r>
            <a:endParaRPr lang="en-US" dirty="0">
              <a:solidFill>
                <a:srgbClr val="7C878E"/>
              </a:solidFill>
            </a:endParaRPr>
          </a:p>
        </p:txBody>
      </p:sp>
      <p:sp>
        <p:nvSpPr>
          <p:cNvPr id="16" name="Slide Number Placeholder 15"/>
          <p:cNvSpPr>
            <a:spLocks noGrp="1"/>
          </p:cNvSpPr>
          <p:nvPr>
            <p:ph type="sldNum" sz="quarter" idx="12"/>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sp>
        <p:nvSpPr>
          <p:cNvPr id="19" name="Text Placeholder 18"/>
          <p:cNvSpPr>
            <a:spLocks noGrp="1"/>
          </p:cNvSpPr>
          <p:nvPr>
            <p:ph type="body" sz="quarter" idx="15"/>
          </p:nvPr>
        </p:nvSpPr>
        <p:spPr>
          <a:xfrm>
            <a:off x="611306" y="2029032"/>
            <a:ext cx="1716753" cy="827808"/>
          </a:xfrm>
          <a:solidFill>
            <a:schemeClr val="accent1"/>
          </a:solidFill>
          <a:ln>
            <a:noFill/>
          </a:ln>
        </p:spPr>
        <p:txBody>
          <a:bodyPr lIns="60458" tIns="60458" rIns="60458" bIns="60458" anchor="ctr"/>
          <a:lstStyle>
            <a:lvl1pPr marL="0" indent="0" algn="ctr">
              <a:buNone/>
              <a:defRPr sz="1600" b="1">
                <a:solidFill>
                  <a:schemeClr val="bg1"/>
                </a:solidFill>
              </a:defRPr>
            </a:lvl1pPr>
            <a:lvl2pPr marL="199105" indent="0" algn="ctr">
              <a:buNone/>
              <a:defRPr sz="1600" b="1">
                <a:solidFill>
                  <a:schemeClr val="bg1"/>
                </a:solidFill>
              </a:defRPr>
            </a:lvl2pPr>
            <a:lvl3pPr marL="398209" indent="0" algn="ctr">
              <a:buNone/>
              <a:defRPr sz="1600" b="1">
                <a:solidFill>
                  <a:schemeClr val="bg1"/>
                </a:solidFill>
              </a:defRPr>
            </a:lvl3pPr>
            <a:lvl4pPr marL="597314" indent="0" algn="ctr">
              <a:buNone/>
              <a:defRPr sz="1600" b="1">
                <a:solidFill>
                  <a:schemeClr val="bg1"/>
                </a:solidFill>
              </a:defRPr>
            </a:lvl4pPr>
            <a:lvl5pPr marL="810641" indent="0" algn="ctr">
              <a:buNone/>
              <a:defRPr sz="16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18"/>
          <p:cNvSpPr>
            <a:spLocks noGrp="1"/>
          </p:cNvSpPr>
          <p:nvPr>
            <p:ph type="body" sz="quarter" idx="18"/>
          </p:nvPr>
        </p:nvSpPr>
        <p:spPr>
          <a:xfrm>
            <a:off x="2679558" y="2029032"/>
            <a:ext cx="1716753" cy="827808"/>
          </a:xfrm>
          <a:solidFill>
            <a:schemeClr val="accent1"/>
          </a:solidFill>
          <a:ln>
            <a:noFill/>
          </a:ln>
        </p:spPr>
        <p:txBody>
          <a:bodyPr lIns="60458" tIns="60458" rIns="60458" bIns="60458" anchor="ctr"/>
          <a:lstStyle>
            <a:lvl1pPr marL="0" indent="0" algn="ctr">
              <a:buNone/>
              <a:defRPr sz="1600" b="1">
                <a:solidFill>
                  <a:schemeClr val="bg1"/>
                </a:solidFill>
              </a:defRPr>
            </a:lvl1pPr>
            <a:lvl2pPr marL="199105" indent="0" algn="ctr">
              <a:buNone/>
              <a:defRPr sz="1600" b="1">
                <a:solidFill>
                  <a:schemeClr val="bg1"/>
                </a:solidFill>
              </a:defRPr>
            </a:lvl2pPr>
            <a:lvl3pPr marL="398209" indent="0" algn="ctr">
              <a:buNone/>
              <a:defRPr sz="1600" b="1">
                <a:solidFill>
                  <a:schemeClr val="bg1"/>
                </a:solidFill>
              </a:defRPr>
            </a:lvl3pPr>
            <a:lvl4pPr marL="597314" indent="0" algn="ctr">
              <a:buNone/>
              <a:defRPr sz="1600" b="1">
                <a:solidFill>
                  <a:schemeClr val="bg1"/>
                </a:solidFill>
              </a:defRPr>
            </a:lvl4pPr>
            <a:lvl5pPr marL="810641" indent="0" algn="ctr">
              <a:buNone/>
              <a:defRPr sz="16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Text Placeholder 18"/>
          <p:cNvSpPr>
            <a:spLocks noGrp="1"/>
          </p:cNvSpPr>
          <p:nvPr>
            <p:ph type="body" sz="quarter" idx="21"/>
          </p:nvPr>
        </p:nvSpPr>
        <p:spPr>
          <a:xfrm>
            <a:off x="4747809" y="2029032"/>
            <a:ext cx="1716753" cy="827808"/>
          </a:xfrm>
          <a:solidFill>
            <a:schemeClr val="accent1"/>
          </a:solidFill>
          <a:ln>
            <a:noFill/>
          </a:ln>
        </p:spPr>
        <p:txBody>
          <a:bodyPr lIns="60458" tIns="60458" rIns="60458" bIns="60458" anchor="ctr"/>
          <a:lstStyle>
            <a:lvl1pPr marL="0" indent="0" algn="ctr">
              <a:buNone/>
              <a:defRPr sz="1600" b="1">
                <a:solidFill>
                  <a:schemeClr val="bg1"/>
                </a:solidFill>
              </a:defRPr>
            </a:lvl1pPr>
            <a:lvl2pPr marL="199105" indent="0" algn="ctr">
              <a:buNone/>
              <a:defRPr sz="1600" b="1">
                <a:solidFill>
                  <a:schemeClr val="bg1"/>
                </a:solidFill>
              </a:defRPr>
            </a:lvl2pPr>
            <a:lvl3pPr marL="398209" indent="0" algn="ctr">
              <a:buNone/>
              <a:defRPr sz="1600" b="1">
                <a:solidFill>
                  <a:schemeClr val="bg1"/>
                </a:solidFill>
              </a:defRPr>
            </a:lvl3pPr>
            <a:lvl4pPr marL="597314" indent="0" algn="ctr">
              <a:buNone/>
              <a:defRPr sz="1600" b="1">
                <a:solidFill>
                  <a:schemeClr val="bg1"/>
                </a:solidFill>
              </a:defRPr>
            </a:lvl4pPr>
            <a:lvl5pPr marL="810641" indent="0" algn="ctr">
              <a:buNone/>
              <a:defRPr sz="16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2" name="Text Placeholder 18"/>
          <p:cNvSpPr>
            <a:spLocks noGrp="1"/>
          </p:cNvSpPr>
          <p:nvPr>
            <p:ph type="body" sz="quarter" idx="24"/>
          </p:nvPr>
        </p:nvSpPr>
        <p:spPr>
          <a:xfrm>
            <a:off x="6816060" y="2029032"/>
            <a:ext cx="1716753" cy="827808"/>
          </a:xfrm>
          <a:solidFill>
            <a:schemeClr val="accent1"/>
          </a:solidFill>
          <a:ln>
            <a:noFill/>
          </a:ln>
        </p:spPr>
        <p:txBody>
          <a:bodyPr lIns="60458" tIns="60458" rIns="60458" bIns="60458" anchor="ctr"/>
          <a:lstStyle>
            <a:lvl1pPr marL="0" indent="0" algn="ctr">
              <a:buNone/>
              <a:defRPr sz="1600" b="1">
                <a:solidFill>
                  <a:schemeClr val="bg1"/>
                </a:solidFill>
              </a:defRPr>
            </a:lvl1pPr>
            <a:lvl2pPr marL="199105" indent="0" algn="ctr">
              <a:buNone/>
              <a:defRPr sz="1600" b="1">
                <a:solidFill>
                  <a:schemeClr val="bg1"/>
                </a:solidFill>
              </a:defRPr>
            </a:lvl2pPr>
            <a:lvl3pPr marL="398209" indent="0" algn="ctr">
              <a:buNone/>
              <a:defRPr sz="1600" b="1">
                <a:solidFill>
                  <a:schemeClr val="bg1"/>
                </a:solidFill>
              </a:defRPr>
            </a:lvl3pPr>
            <a:lvl4pPr marL="597314" indent="0" algn="ctr">
              <a:buNone/>
              <a:defRPr sz="1600" b="1">
                <a:solidFill>
                  <a:schemeClr val="bg1"/>
                </a:solidFill>
              </a:defRPr>
            </a:lvl4pPr>
            <a:lvl5pPr marL="810641" indent="0" algn="ctr">
              <a:buNone/>
              <a:defRPr sz="1600" b="1">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8" name="Picture Placeholder 3"/>
          <p:cNvSpPr>
            <a:spLocks noGrp="1"/>
          </p:cNvSpPr>
          <p:nvPr>
            <p:ph type="pic" sz="quarter" idx="14" hasCustomPrompt="1"/>
          </p:nvPr>
        </p:nvSpPr>
        <p:spPr>
          <a:xfrm>
            <a:off x="614005" y="2856840"/>
            <a:ext cx="1714054" cy="2285471"/>
          </a:xfrm>
          <a:ln>
            <a:noFill/>
          </a:ln>
        </p:spPr>
        <p:txBody>
          <a:bodyPr lIns="0" tIns="0" rIns="0" bIns="0" anchor="ctr" anchorCtr="0"/>
          <a:lstStyle>
            <a:lvl1pPr marL="0" indent="0" algn="ctr">
              <a:spcBef>
                <a:spcPts val="0"/>
              </a:spcBef>
              <a:buNone/>
              <a:defRPr baseline="0">
                <a:solidFill>
                  <a:schemeClr val="tx1"/>
                </a:solidFill>
              </a:defRPr>
            </a:lvl1pPr>
          </a:lstStyle>
          <a:p>
            <a:r>
              <a:rPr lang="en-US" noProof="0" dirty="0" smtClean="0"/>
              <a:t>Click to insert a picture</a:t>
            </a:r>
          </a:p>
        </p:txBody>
      </p:sp>
      <p:sp>
        <p:nvSpPr>
          <p:cNvPr id="10" name="Picture Placeholder 3"/>
          <p:cNvSpPr>
            <a:spLocks noGrp="1"/>
          </p:cNvSpPr>
          <p:nvPr>
            <p:ph type="pic" sz="quarter" idx="17" hasCustomPrompt="1"/>
          </p:nvPr>
        </p:nvSpPr>
        <p:spPr>
          <a:xfrm>
            <a:off x="2682257" y="2856840"/>
            <a:ext cx="1714054" cy="2285471"/>
          </a:xfrm>
          <a:ln>
            <a:noFill/>
          </a:ln>
        </p:spPr>
        <p:txBody>
          <a:bodyPr lIns="0" tIns="0" rIns="0" bIns="0" anchor="ctr" anchorCtr="0"/>
          <a:lstStyle>
            <a:lvl1pPr marL="0" indent="0" algn="ctr">
              <a:spcBef>
                <a:spcPts val="0"/>
              </a:spcBef>
              <a:buNone/>
              <a:defRPr baseline="0">
                <a:solidFill>
                  <a:schemeClr val="tx1"/>
                </a:solidFill>
              </a:defRPr>
            </a:lvl1pPr>
          </a:lstStyle>
          <a:p>
            <a:r>
              <a:rPr lang="en-US" noProof="0" dirty="0" smtClean="0"/>
              <a:t>Click to insert a picture</a:t>
            </a:r>
          </a:p>
        </p:txBody>
      </p:sp>
      <p:sp>
        <p:nvSpPr>
          <p:cNvPr id="13" name="Picture Placeholder 3"/>
          <p:cNvSpPr>
            <a:spLocks noGrp="1"/>
          </p:cNvSpPr>
          <p:nvPr>
            <p:ph type="pic" sz="quarter" idx="20" hasCustomPrompt="1"/>
          </p:nvPr>
        </p:nvSpPr>
        <p:spPr>
          <a:xfrm>
            <a:off x="4750508" y="2856840"/>
            <a:ext cx="1714054" cy="2285471"/>
          </a:xfrm>
          <a:ln>
            <a:noFill/>
          </a:ln>
        </p:spPr>
        <p:txBody>
          <a:bodyPr lIns="0" tIns="0" rIns="0" bIns="0" anchor="ctr" anchorCtr="0"/>
          <a:lstStyle>
            <a:lvl1pPr marL="0" indent="0" algn="ctr">
              <a:spcBef>
                <a:spcPts val="0"/>
              </a:spcBef>
              <a:buNone/>
              <a:defRPr baseline="0">
                <a:solidFill>
                  <a:schemeClr val="tx1"/>
                </a:solidFill>
              </a:defRPr>
            </a:lvl1pPr>
          </a:lstStyle>
          <a:p>
            <a:r>
              <a:rPr lang="en-US" noProof="0" dirty="0" smtClean="0"/>
              <a:t>Click to insert a picture</a:t>
            </a:r>
          </a:p>
        </p:txBody>
      </p:sp>
      <p:sp>
        <p:nvSpPr>
          <p:cNvPr id="21" name="Picture Placeholder 3"/>
          <p:cNvSpPr>
            <a:spLocks noGrp="1"/>
          </p:cNvSpPr>
          <p:nvPr>
            <p:ph type="pic" sz="quarter" idx="23" hasCustomPrompt="1"/>
          </p:nvPr>
        </p:nvSpPr>
        <p:spPr>
          <a:xfrm>
            <a:off x="6818759" y="2856840"/>
            <a:ext cx="1714054" cy="2285471"/>
          </a:xfrm>
          <a:ln>
            <a:noFill/>
          </a:ln>
        </p:spPr>
        <p:txBody>
          <a:bodyPr lIns="0" tIns="0" rIns="0" bIns="0" anchor="ctr" anchorCtr="0"/>
          <a:lstStyle>
            <a:lvl1pPr marL="0" indent="0" algn="ctr">
              <a:spcBef>
                <a:spcPts val="0"/>
              </a:spcBef>
              <a:buNone/>
              <a:defRPr baseline="0">
                <a:solidFill>
                  <a:schemeClr val="tx1"/>
                </a:solidFill>
              </a:defRPr>
            </a:lvl1pPr>
          </a:lstStyle>
          <a:p>
            <a:r>
              <a:rPr lang="en-US" noProof="0" dirty="0" smtClean="0"/>
              <a:t>Click to insert a picture</a:t>
            </a:r>
          </a:p>
        </p:txBody>
      </p:sp>
      <p:sp>
        <p:nvSpPr>
          <p:cNvPr id="4" name="Title 3"/>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p14="http://schemas.microsoft.com/office/powerpoint/2010/main" val="3134017032"/>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ps and corporate guidelines">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0ABC626-455B-41B0-A0E7-A5E156590607}" type="datetime1">
              <a:rPr lang="en-US" smtClean="0">
                <a:solidFill>
                  <a:srgbClr val="7C878E"/>
                </a:solidFill>
              </a:rPr>
              <a:pPr/>
              <a:t>11/21/2016</a:t>
            </a:fld>
            <a:endParaRPr lang="en-US" dirty="0">
              <a:solidFill>
                <a:srgbClr val="7C878E"/>
              </a:solidFill>
            </a:endParaRPr>
          </a:p>
        </p:txBody>
      </p:sp>
      <p:sp>
        <p:nvSpPr>
          <p:cNvPr id="4" name="Footer Placeholder 3"/>
          <p:cNvSpPr>
            <a:spLocks noGrp="1"/>
          </p:cNvSpPr>
          <p:nvPr>
            <p:ph type="ftr" sz="quarter" idx="11"/>
          </p:nvPr>
        </p:nvSpPr>
        <p:spPr/>
        <p:txBody>
          <a:bodyPr/>
          <a:lstStyle/>
          <a:p>
            <a:r>
              <a:rPr lang="en-US" dirty="0" smtClean="0">
                <a:solidFill>
                  <a:srgbClr val="7C878E"/>
                </a:solidFill>
              </a:rPr>
              <a:t>COMPANY CONFIDENTIAL</a:t>
            </a:r>
            <a:endParaRPr lang="en-US" dirty="0">
              <a:solidFill>
                <a:srgbClr val="7C878E"/>
              </a:solidFill>
            </a:endParaRPr>
          </a:p>
        </p:txBody>
      </p:sp>
      <p:sp>
        <p:nvSpPr>
          <p:cNvPr id="5" name="Slide Number Placeholder 4"/>
          <p:cNvSpPr>
            <a:spLocks noGrp="1"/>
          </p:cNvSpPr>
          <p:nvPr>
            <p:ph type="sldNum" sz="quarter" idx="12"/>
          </p:nvPr>
        </p:nvSpPr>
        <p:spPr/>
        <p:txBody>
          <a:bodyPr/>
          <a:lstStyle/>
          <a:p>
            <a:r>
              <a:rPr lang="en-US" dirty="0" smtClean="0">
                <a:solidFill>
                  <a:srgbClr val="7C878E"/>
                </a:solidFill>
              </a:rPr>
              <a:t>Page </a:t>
            </a:r>
            <a:fld id="{6C385236-B7BA-4938-9EA6-6DEC8CA653D7}" type="slidenum">
              <a:rPr lang="en-US" smtClean="0">
                <a:solidFill>
                  <a:srgbClr val="7C878E"/>
                </a:solidFill>
              </a:rPr>
              <a:pPr/>
              <a:t>‹#›</a:t>
            </a:fld>
            <a:endParaRPr lang="en-US" dirty="0">
              <a:solidFill>
                <a:srgbClr val="7C878E"/>
              </a:solidFill>
            </a:endParaRPr>
          </a:p>
        </p:txBody>
      </p:sp>
      <p:pic>
        <p:nvPicPr>
          <p:cNvPr id="6"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60322" y="1547145"/>
            <a:ext cx="1397528" cy="2080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707688" y="4845522"/>
            <a:ext cx="2822692"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userDrawn="1"/>
        </p:nvSpPr>
        <p:spPr>
          <a:xfrm>
            <a:off x="611188" y="3565503"/>
            <a:ext cx="1623600" cy="184666"/>
          </a:xfrm>
          <a:prstGeom prst="rect">
            <a:avLst/>
          </a:prstGeom>
          <a:noFill/>
        </p:spPr>
        <p:txBody>
          <a:bodyPr wrap="square" lIns="0" tIns="0" rIns="0" bIns="0" rtlCol="0" anchor="b">
            <a:spAutoFit/>
          </a:bodyPr>
          <a:lstStyle/>
          <a:p>
            <a:pPr fontAlgn="auto">
              <a:spcBef>
                <a:spcPts val="0"/>
              </a:spcBef>
              <a:spcAft>
                <a:spcPts val="0"/>
              </a:spcAft>
            </a:pPr>
            <a:r>
              <a:rPr lang="en-US" sz="600" dirty="0" smtClean="0">
                <a:solidFill>
                  <a:srgbClr val="C41E3A"/>
                </a:solidFill>
                <a:latin typeface="Arial"/>
                <a:cs typeface="Arial" pitchFamily="34" charset="0"/>
              </a:rPr>
              <a:t>CHANGE DATE, SLIDE NUMBER </a:t>
            </a:r>
            <a:br>
              <a:rPr lang="en-US" sz="600" dirty="0" smtClean="0">
                <a:solidFill>
                  <a:srgbClr val="C41E3A"/>
                </a:solidFill>
                <a:latin typeface="Arial"/>
                <a:cs typeface="Arial" pitchFamily="34" charset="0"/>
              </a:rPr>
            </a:br>
            <a:r>
              <a:rPr lang="en-US" sz="600" dirty="0" smtClean="0">
                <a:solidFill>
                  <a:srgbClr val="C41E3A"/>
                </a:solidFill>
                <a:latin typeface="Arial"/>
                <a:cs typeface="Arial" pitchFamily="34" charset="0"/>
              </a:rPr>
              <a:t>AND FOOTER</a:t>
            </a:r>
          </a:p>
        </p:txBody>
      </p:sp>
      <p:pic>
        <p:nvPicPr>
          <p:cNvPr id="9" name="Picture 11" descr="C:\Users\luise\AppData\Local\Temp\SNAGHTML66b4df.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1188" y="3877002"/>
            <a:ext cx="1000445" cy="75975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a:off x="611188" y="3760285"/>
            <a:ext cx="1623600" cy="92333"/>
          </a:xfrm>
          <a:prstGeom prst="rect">
            <a:avLst/>
          </a:prstGeom>
          <a:noFill/>
        </p:spPr>
        <p:txBody>
          <a:bodyPr wrap="square" lIns="0" tIns="0" rIns="0" bIns="0" rtlCol="0">
            <a:spAutoFit/>
          </a:bodyPr>
          <a:lstStyle/>
          <a:p>
            <a:pPr fontAlgn="auto">
              <a:spcBef>
                <a:spcPts val="0"/>
              </a:spcBef>
              <a:spcAft>
                <a:spcPts val="0"/>
              </a:spcAft>
            </a:pPr>
            <a:r>
              <a:rPr lang="en-US" sz="600" b="1" dirty="0" smtClean="0">
                <a:solidFill>
                  <a:srgbClr val="001441"/>
                </a:solidFill>
                <a:latin typeface="Arial"/>
                <a:cs typeface="Arial" pitchFamily="34" charset="0"/>
              </a:rPr>
              <a:t>Insert </a:t>
            </a:r>
            <a:r>
              <a:rPr lang="en-US" sz="600" b="1" dirty="0" smtClean="0">
                <a:solidFill>
                  <a:srgbClr val="001441"/>
                </a:solidFill>
                <a:latin typeface="Arial"/>
                <a:cs typeface="Arial" pitchFamily="34" charset="0"/>
                <a:sym typeface="Wingdings 3"/>
              </a:rPr>
              <a:t> </a:t>
            </a:r>
            <a:r>
              <a:rPr lang="en-US" sz="600" b="1" dirty="0" smtClean="0">
                <a:solidFill>
                  <a:srgbClr val="001441"/>
                </a:solidFill>
                <a:latin typeface="Arial"/>
                <a:cs typeface="Arial" pitchFamily="34" charset="0"/>
              </a:rPr>
              <a:t>Header &amp; Footer</a:t>
            </a:r>
          </a:p>
        </p:txBody>
      </p:sp>
      <p:sp>
        <p:nvSpPr>
          <p:cNvPr id="11" name="TextBox 10"/>
          <p:cNvSpPr txBox="1"/>
          <p:nvPr userDrawn="1"/>
        </p:nvSpPr>
        <p:spPr>
          <a:xfrm>
            <a:off x="611188" y="1545415"/>
            <a:ext cx="1625181" cy="92333"/>
          </a:xfrm>
          <a:prstGeom prst="rect">
            <a:avLst/>
          </a:prstGeom>
          <a:noFill/>
        </p:spPr>
        <p:txBody>
          <a:bodyPr wrap="square" lIns="0" tIns="0" rIns="0" bIns="0" rtlCol="0" anchor="b">
            <a:spAutoFit/>
          </a:bodyPr>
          <a:lstStyle/>
          <a:p>
            <a:pPr fontAlgn="auto">
              <a:spcBef>
                <a:spcPts val="0"/>
              </a:spcBef>
              <a:spcAft>
                <a:spcPts val="0"/>
              </a:spcAft>
            </a:pPr>
            <a:r>
              <a:rPr lang="en-US" sz="600" dirty="0" smtClean="0">
                <a:solidFill>
                  <a:srgbClr val="C41E3A"/>
                </a:solidFill>
                <a:latin typeface="Arial"/>
                <a:cs typeface="Arial" pitchFamily="34" charset="0"/>
              </a:rPr>
              <a:t>SELECT SLIDE LAYOUTS</a:t>
            </a:r>
          </a:p>
        </p:txBody>
      </p:sp>
      <p:sp>
        <p:nvSpPr>
          <p:cNvPr id="12" name="TextBox 11"/>
          <p:cNvSpPr txBox="1"/>
          <p:nvPr userDrawn="1"/>
        </p:nvSpPr>
        <p:spPr>
          <a:xfrm>
            <a:off x="611189" y="1655545"/>
            <a:ext cx="1623600" cy="184666"/>
          </a:xfrm>
          <a:prstGeom prst="rect">
            <a:avLst/>
          </a:prstGeom>
          <a:noFill/>
        </p:spPr>
        <p:txBody>
          <a:bodyPr wrap="square" lIns="0" tIns="0" rIns="0" bIns="0" rtlCol="0">
            <a:spAutoFit/>
          </a:bodyPr>
          <a:lstStyle/>
          <a:p>
            <a:pPr fontAlgn="auto">
              <a:spcBef>
                <a:spcPts val="0"/>
              </a:spcBef>
              <a:spcAft>
                <a:spcPts val="0"/>
              </a:spcAft>
            </a:pPr>
            <a:r>
              <a:rPr lang="en-US" sz="600" dirty="0" smtClean="0">
                <a:solidFill>
                  <a:srgbClr val="000000"/>
                </a:solidFill>
                <a:latin typeface="Arial"/>
                <a:cs typeface="Arial" pitchFamily="34" charset="0"/>
              </a:rPr>
              <a:t>Find title, agendas, section header, </a:t>
            </a:r>
            <a:br>
              <a:rPr lang="en-US" sz="600" dirty="0" smtClean="0">
                <a:solidFill>
                  <a:srgbClr val="000000"/>
                </a:solidFill>
                <a:latin typeface="Arial"/>
                <a:cs typeface="Arial" pitchFamily="34" charset="0"/>
              </a:rPr>
            </a:br>
            <a:r>
              <a:rPr lang="en-US" sz="600" dirty="0" smtClean="0">
                <a:solidFill>
                  <a:srgbClr val="000000"/>
                </a:solidFill>
                <a:latin typeface="Arial"/>
                <a:cs typeface="Arial" pitchFamily="34" charset="0"/>
              </a:rPr>
              <a:t>plain content and picture layouts:</a:t>
            </a:r>
          </a:p>
        </p:txBody>
      </p:sp>
      <p:sp>
        <p:nvSpPr>
          <p:cNvPr id="13" name="TextBox 12"/>
          <p:cNvSpPr txBox="1"/>
          <p:nvPr userDrawn="1"/>
        </p:nvSpPr>
        <p:spPr>
          <a:xfrm>
            <a:off x="611189" y="1853854"/>
            <a:ext cx="1623600" cy="184666"/>
          </a:xfrm>
          <a:prstGeom prst="rect">
            <a:avLst/>
          </a:prstGeom>
          <a:noFill/>
        </p:spPr>
        <p:txBody>
          <a:bodyPr wrap="square" lIns="0" tIns="0" rIns="0" bIns="0" rtlCol="0">
            <a:spAutoFit/>
          </a:bodyPr>
          <a:lstStyle/>
          <a:p>
            <a:pPr fontAlgn="auto">
              <a:spcBef>
                <a:spcPts val="0"/>
              </a:spcBef>
              <a:spcAft>
                <a:spcPts val="0"/>
              </a:spcAft>
            </a:pPr>
            <a:r>
              <a:rPr lang="en-US" sz="600" b="1" dirty="0" smtClean="0">
                <a:solidFill>
                  <a:srgbClr val="001441"/>
                </a:solidFill>
                <a:latin typeface="Arial"/>
                <a:cs typeface="Arial" pitchFamily="34" charset="0"/>
              </a:rPr>
              <a:t>Home </a:t>
            </a:r>
            <a:r>
              <a:rPr lang="en-US" sz="600" b="1" dirty="0" smtClean="0">
                <a:solidFill>
                  <a:srgbClr val="001441"/>
                </a:solidFill>
                <a:latin typeface="Arial"/>
                <a:cs typeface="Arial" pitchFamily="34" charset="0"/>
                <a:sym typeface="Wingdings 3"/>
              </a:rPr>
              <a:t> </a:t>
            </a:r>
            <a:r>
              <a:rPr lang="en-US" sz="600" b="1" dirty="0" smtClean="0">
                <a:solidFill>
                  <a:srgbClr val="001441"/>
                </a:solidFill>
                <a:latin typeface="Arial"/>
                <a:cs typeface="Arial" pitchFamily="34" charset="0"/>
              </a:rPr>
              <a:t>New Slide (drop-down menu)</a:t>
            </a:r>
          </a:p>
          <a:p>
            <a:pPr fontAlgn="auto">
              <a:spcBef>
                <a:spcPts val="0"/>
              </a:spcBef>
              <a:spcAft>
                <a:spcPts val="0"/>
              </a:spcAft>
            </a:pPr>
            <a:r>
              <a:rPr lang="en-US" sz="600" b="1" dirty="0" smtClean="0">
                <a:solidFill>
                  <a:srgbClr val="001441"/>
                </a:solidFill>
                <a:latin typeface="Arial"/>
                <a:cs typeface="Arial" pitchFamily="34" charset="0"/>
              </a:rPr>
              <a:t>Home </a:t>
            </a:r>
            <a:r>
              <a:rPr lang="en-US" sz="600" b="1" dirty="0" smtClean="0">
                <a:solidFill>
                  <a:srgbClr val="001441"/>
                </a:solidFill>
                <a:latin typeface="Arial"/>
                <a:cs typeface="Arial" pitchFamily="34" charset="0"/>
                <a:sym typeface="Wingdings 3"/>
              </a:rPr>
              <a:t> </a:t>
            </a:r>
            <a:r>
              <a:rPr lang="en-US" sz="600" b="1" dirty="0" smtClean="0">
                <a:solidFill>
                  <a:srgbClr val="001441"/>
                </a:solidFill>
                <a:latin typeface="Arial"/>
                <a:cs typeface="Arial" pitchFamily="34" charset="0"/>
              </a:rPr>
              <a:t>Layout (to change existing layout)</a:t>
            </a:r>
          </a:p>
        </p:txBody>
      </p:sp>
      <p:sp>
        <p:nvSpPr>
          <p:cNvPr id="14" name="TextBox 13"/>
          <p:cNvSpPr txBox="1"/>
          <p:nvPr userDrawn="1"/>
        </p:nvSpPr>
        <p:spPr>
          <a:xfrm>
            <a:off x="4265067" y="1312863"/>
            <a:ext cx="4267745" cy="165036"/>
          </a:xfrm>
          <a:prstGeom prst="rect">
            <a:avLst/>
          </a:prstGeom>
          <a:solidFill>
            <a:schemeClr val="accent5"/>
          </a:solidFill>
        </p:spPr>
        <p:txBody>
          <a:bodyPr wrap="square" lIns="36000" tIns="36000" rIns="36000" bIns="36000" rtlCol="0" anchor="b">
            <a:spAutoFit/>
          </a:bodyPr>
          <a:lstStyle/>
          <a:p>
            <a:pPr fontAlgn="auto">
              <a:spcBef>
                <a:spcPts val="0"/>
              </a:spcBef>
              <a:spcAft>
                <a:spcPts val="0"/>
              </a:spcAft>
            </a:pPr>
            <a:r>
              <a:rPr lang="en-US" sz="600" dirty="0" smtClean="0">
                <a:solidFill>
                  <a:prstClr val="white"/>
                </a:solidFill>
                <a:latin typeface="Arial"/>
                <a:cs typeface="Arial" pitchFamily="34" charset="0"/>
              </a:rPr>
              <a:t>COLORS </a:t>
            </a:r>
            <a:r>
              <a:rPr lang="en-US" sz="600" dirty="0">
                <a:solidFill>
                  <a:prstClr val="white"/>
                </a:solidFill>
                <a:latin typeface="Arial"/>
                <a:cs typeface="Arial" pitchFamily="34" charset="0"/>
              </a:rPr>
              <a:t>AND EFFECTS in Nilfisk PowerPoint presentations</a:t>
            </a:r>
            <a:endParaRPr lang="en-US" sz="600" dirty="0" smtClean="0">
              <a:solidFill>
                <a:prstClr val="white"/>
              </a:solidFill>
              <a:latin typeface="Arial"/>
              <a:cs typeface="Arial" pitchFamily="34" charset="0"/>
            </a:endParaRPr>
          </a:p>
        </p:txBody>
      </p:sp>
      <p:pic>
        <p:nvPicPr>
          <p:cNvPr id="15" name="Picture 10"/>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265068" y="4843726"/>
            <a:ext cx="1218233" cy="1298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ktangel 35"/>
          <p:cNvSpPr/>
          <p:nvPr userDrawn="1"/>
        </p:nvSpPr>
        <p:spPr bwMode="auto">
          <a:xfrm>
            <a:off x="4257164" y="5081871"/>
            <a:ext cx="467236" cy="955268"/>
          </a:xfrm>
          <a:prstGeom prst="rect">
            <a:avLst/>
          </a:prstGeom>
          <a:noFill/>
          <a:ln w="12700" cap="flat" cmpd="sng" algn="ctr">
            <a:solidFill>
              <a:schemeClr val="accent4"/>
            </a:solid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sp>
        <p:nvSpPr>
          <p:cNvPr id="17" name="TextBox 16"/>
          <p:cNvSpPr txBox="1"/>
          <p:nvPr userDrawn="1"/>
        </p:nvSpPr>
        <p:spPr>
          <a:xfrm>
            <a:off x="611188" y="1312863"/>
            <a:ext cx="1603375" cy="165036"/>
          </a:xfrm>
          <a:prstGeom prst="rect">
            <a:avLst/>
          </a:prstGeom>
          <a:solidFill>
            <a:schemeClr val="accent5"/>
          </a:solidFill>
        </p:spPr>
        <p:txBody>
          <a:bodyPr wrap="square" lIns="36000" tIns="36000" rIns="36000" bIns="36000" rtlCol="0" anchor="b">
            <a:spAutoFit/>
          </a:bodyPr>
          <a:lstStyle/>
          <a:p>
            <a:pPr fontAlgn="auto">
              <a:spcBef>
                <a:spcPts val="0"/>
              </a:spcBef>
              <a:spcAft>
                <a:spcPts val="0"/>
              </a:spcAft>
            </a:pPr>
            <a:r>
              <a:rPr lang="en-US" sz="600" dirty="0" smtClean="0">
                <a:solidFill>
                  <a:prstClr val="white"/>
                </a:solidFill>
                <a:latin typeface="Arial"/>
                <a:cs typeface="Arial" pitchFamily="34" charset="0"/>
              </a:rPr>
              <a:t>HOW TO...</a:t>
            </a:r>
          </a:p>
        </p:txBody>
      </p:sp>
      <p:sp>
        <p:nvSpPr>
          <p:cNvPr id="18" name="TextBox 17"/>
          <p:cNvSpPr txBox="1"/>
          <p:nvPr userDrawn="1"/>
        </p:nvSpPr>
        <p:spPr>
          <a:xfrm>
            <a:off x="4265068" y="4611668"/>
            <a:ext cx="1218233" cy="184666"/>
          </a:xfrm>
          <a:prstGeom prst="rect">
            <a:avLst/>
          </a:prstGeom>
          <a:noFill/>
        </p:spPr>
        <p:txBody>
          <a:bodyPr wrap="square" lIns="0" tIns="0" rIns="0" bIns="0" rtlCol="0" anchor="b">
            <a:spAutoFit/>
          </a:bodyPr>
          <a:lstStyle/>
          <a:p>
            <a:pPr fontAlgn="auto">
              <a:spcBef>
                <a:spcPts val="0"/>
              </a:spcBef>
              <a:spcAft>
                <a:spcPts val="0"/>
              </a:spcAft>
            </a:pPr>
            <a:r>
              <a:rPr lang="en-US" sz="600" dirty="0" smtClean="0">
                <a:solidFill>
                  <a:srgbClr val="C41E3A"/>
                </a:solidFill>
                <a:latin typeface="Arial"/>
                <a:cs typeface="Arial" pitchFamily="34" charset="0"/>
              </a:rPr>
              <a:t>SMARTART </a:t>
            </a:r>
            <a:br>
              <a:rPr lang="en-US" sz="600" dirty="0" smtClean="0">
                <a:solidFill>
                  <a:srgbClr val="C41E3A"/>
                </a:solidFill>
                <a:latin typeface="Arial"/>
                <a:cs typeface="Arial" pitchFamily="34" charset="0"/>
              </a:rPr>
            </a:br>
            <a:r>
              <a:rPr lang="en-US" sz="600" dirty="0" smtClean="0">
                <a:solidFill>
                  <a:srgbClr val="C41E3A"/>
                </a:solidFill>
                <a:latin typeface="Arial"/>
                <a:cs typeface="Arial" pitchFamily="34" charset="0"/>
              </a:rPr>
              <a:t>– DESIGN AND EFFECTS</a:t>
            </a:r>
          </a:p>
        </p:txBody>
      </p:sp>
      <p:sp>
        <p:nvSpPr>
          <p:cNvPr id="19" name="TextBox 18"/>
          <p:cNvSpPr txBox="1"/>
          <p:nvPr userDrawn="1"/>
        </p:nvSpPr>
        <p:spPr>
          <a:xfrm>
            <a:off x="5703147" y="4611668"/>
            <a:ext cx="1623600" cy="184666"/>
          </a:xfrm>
          <a:prstGeom prst="rect">
            <a:avLst/>
          </a:prstGeom>
          <a:noFill/>
        </p:spPr>
        <p:txBody>
          <a:bodyPr wrap="square" lIns="0" tIns="0" rIns="0" bIns="0" rtlCol="0" anchor="b">
            <a:spAutoFit/>
          </a:bodyPr>
          <a:lstStyle/>
          <a:p>
            <a:pPr fontAlgn="auto">
              <a:spcBef>
                <a:spcPts val="0"/>
              </a:spcBef>
              <a:spcAft>
                <a:spcPts val="0"/>
              </a:spcAft>
            </a:pPr>
            <a:r>
              <a:rPr lang="en-US" sz="600" dirty="0" smtClean="0">
                <a:solidFill>
                  <a:srgbClr val="C41E3A"/>
                </a:solidFill>
                <a:latin typeface="Arial"/>
                <a:cs typeface="Arial" pitchFamily="34" charset="0"/>
              </a:rPr>
              <a:t>CHARTS </a:t>
            </a:r>
            <a:br>
              <a:rPr lang="en-US" sz="600" dirty="0" smtClean="0">
                <a:solidFill>
                  <a:srgbClr val="C41E3A"/>
                </a:solidFill>
                <a:latin typeface="Arial"/>
                <a:cs typeface="Arial" pitchFamily="34" charset="0"/>
              </a:rPr>
            </a:br>
            <a:r>
              <a:rPr lang="en-US" sz="600" dirty="0" smtClean="0">
                <a:solidFill>
                  <a:srgbClr val="C41E3A"/>
                </a:solidFill>
                <a:latin typeface="Arial"/>
                <a:cs typeface="Arial" pitchFamily="34" charset="0"/>
              </a:rPr>
              <a:t>– DESIGN AND EFFECTS</a:t>
            </a:r>
          </a:p>
        </p:txBody>
      </p:sp>
      <p:sp>
        <p:nvSpPr>
          <p:cNvPr id="20" name="Rektangel 35"/>
          <p:cNvSpPr/>
          <p:nvPr userDrawn="1"/>
        </p:nvSpPr>
        <p:spPr bwMode="auto">
          <a:xfrm>
            <a:off x="5704963" y="4841364"/>
            <a:ext cx="2827850" cy="631419"/>
          </a:xfrm>
          <a:prstGeom prst="rect">
            <a:avLst/>
          </a:prstGeom>
          <a:noFill/>
          <a:ln w="12700" cap="flat" cmpd="sng" algn="ctr">
            <a:solidFill>
              <a:schemeClr val="accent4"/>
            </a:solid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cxnSp>
        <p:nvCxnSpPr>
          <p:cNvPr id="21" name="Straight Connector 20"/>
          <p:cNvCxnSpPr/>
          <p:nvPr userDrawn="1"/>
        </p:nvCxnSpPr>
        <p:spPr>
          <a:xfrm>
            <a:off x="4265068" y="4553318"/>
            <a:ext cx="426774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Rektangel 35"/>
          <p:cNvSpPr/>
          <p:nvPr userDrawn="1"/>
        </p:nvSpPr>
        <p:spPr bwMode="auto">
          <a:xfrm>
            <a:off x="4821794" y="1712619"/>
            <a:ext cx="840245" cy="133102"/>
          </a:xfrm>
          <a:prstGeom prst="rect">
            <a:avLst/>
          </a:prstGeom>
          <a:noFill/>
          <a:ln w="12700" cap="flat" cmpd="sng" algn="ctr">
            <a:solidFill>
              <a:schemeClr val="accent4"/>
            </a:solid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sp>
        <p:nvSpPr>
          <p:cNvPr id="23" name="Rektangel 35"/>
          <p:cNvSpPr/>
          <p:nvPr userDrawn="1"/>
        </p:nvSpPr>
        <p:spPr bwMode="auto">
          <a:xfrm>
            <a:off x="4279412" y="1712619"/>
            <a:ext cx="278034" cy="133102"/>
          </a:xfrm>
          <a:prstGeom prst="rect">
            <a:avLst/>
          </a:prstGeom>
          <a:noFill/>
          <a:ln w="12700" cap="flat" cmpd="sng" algn="ctr">
            <a:solidFill>
              <a:schemeClr val="accent4"/>
            </a:solid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grpSp>
        <p:nvGrpSpPr>
          <p:cNvPr id="24" name="Group 23"/>
          <p:cNvGrpSpPr/>
          <p:nvPr userDrawn="1"/>
        </p:nvGrpSpPr>
        <p:grpSpPr>
          <a:xfrm>
            <a:off x="4291026" y="1874223"/>
            <a:ext cx="1332764" cy="500006"/>
            <a:chOff x="2834640" y="3855720"/>
            <a:chExt cx="708660" cy="228600"/>
          </a:xfrm>
        </p:grpSpPr>
        <p:cxnSp>
          <p:nvCxnSpPr>
            <p:cNvPr id="25" name="Straight Connector 24"/>
            <p:cNvCxnSpPr/>
            <p:nvPr/>
          </p:nvCxnSpPr>
          <p:spPr>
            <a:xfrm>
              <a:off x="2834640" y="3855720"/>
              <a:ext cx="708660" cy="22860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2834640" y="3855720"/>
              <a:ext cx="708660" cy="22860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a:xfrm>
            <a:off x="4291026" y="2573603"/>
            <a:ext cx="1332764" cy="92866"/>
            <a:chOff x="2834640" y="3855720"/>
            <a:chExt cx="708660" cy="228600"/>
          </a:xfrm>
        </p:grpSpPr>
        <p:cxnSp>
          <p:nvCxnSpPr>
            <p:cNvPr id="28" name="Straight Connector 27"/>
            <p:cNvCxnSpPr/>
            <p:nvPr/>
          </p:nvCxnSpPr>
          <p:spPr>
            <a:xfrm>
              <a:off x="2834640" y="3855720"/>
              <a:ext cx="708660" cy="22860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2834640" y="3855720"/>
              <a:ext cx="708660" cy="22860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userDrawn="1"/>
        </p:nvGrpSpPr>
        <p:grpSpPr>
          <a:xfrm>
            <a:off x="5736431" y="5529740"/>
            <a:ext cx="2712244" cy="549592"/>
            <a:chOff x="2834640" y="3855720"/>
            <a:chExt cx="708660" cy="228600"/>
          </a:xfrm>
        </p:grpSpPr>
        <p:cxnSp>
          <p:nvCxnSpPr>
            <p:cNvPr id="31" name="Straight Connector 30"/>
            <p:cNvCxnSpPr/>
            <p:nvPr/>
          </p:nvCxnSpPr>
          <p:spPr>
            <a:xfrm>
              <a:off x="2834640" y="3855720"/>
              <a:ext cx="708660" cy="22860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2834640" y="3855720"/>
              <a:ext cx="708660" cy="22860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userDrawn="1"/>
        </p:nvGrpSpPr>
        <p:grpSpPr>
          <a:xfrm rot="16200000">
            <a:off x="4652965" y="5274467"/>
            <a:ext cx="847725" cy="623889"/>
            <a:chOff x="2834640" y="3855720"/>
            <a:chExt cx="708660" cy="228600"/>
          </a:xfrm>
        </p:grpSpPr>
        <p:cxnSp>
          <p:nvCxnSpPr>
            <p:cNvPr id="34" name="Straight Connector 33"/>
            <p:cNvCxnSpPr/>
            <p:nvPr/>
          </p:nvCxnSpPr>
          <p:spPr>
            <a:xfrm>
              <a:off x="2834640" y="3855720"/>
              <a:ext cx="708660" cy="22860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2834640" y="3855720"/>
              <a:ext cx="708660" cy="22860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6" name="TextBox 35"/>
          <p:cNvSpPr txBox="1"/>
          <p:nvPr userDrawn="1"/>
        </p:nvSpPr>
        <p:spPr>
          <a:xfrm>
            <a:off x="2366765" y="1312863"/>
            <a:ext cx="1719262" cy="165036"/>
          </a:xfrm>
          <a:prstGeom prst="rect">
            <a:avLst/>
          </a:prstGeom>
          <a:solidFill>
            <a:schemeClr val="accent5"/>
          </a:solidFill>
        </p:spPr>
        <p:txBody>
          <a:bodyPr wrap="square" lIns="36000" tIns="36000" rIns="36000" bIns="36000" rtlCol="0" anchor="b">
            <a:spAutoFit/>
          </a:bodyPr>
          <a:lstStyle/>
          <a:p>
            <a:pPr fontAlgn="auto">
              <a:spcBef>
                <a:spcPts val="0"/>
              </a:spcBef>
              <a:spcAft>
                <a:spcPts val="0"/>
              </a:spcAft>
            </a:pPr>
            <a:r>
              <a:rPr lang="en-US" sz="600" dirty="0" smtClean="0">
                <a:solidFill>
                  <a:prstClr val="white"/>
                </a:solidFill>
                <a:latin typeface="Arial"/>
                <a:cs typeface="Arial" pitchFamily="34" charset="0"/>
              </a:rPr>
              <a:t>TEXT in Nilfisk PowerPoint presentations</a:t>
            </a:r>
          </a:p>
        </p:txBody>
      </p:sp>
      <p:sp>
        <p:nvSpPr>
          <p:cNvPr id="37" name="TextBox 36"/>
          <p:cNvSpPr txBox="1"/>
          <p:nvPr userDrawn="1"/>
        </p:nvSpPr>
        <p:spPr>
          <a:xfrm>
            <a:off x="2366765" y="1545415"/>
            <a:ext cx="1625181" cy="92333"/>
          </a:xfrm>
          <a:prstGeom prst="rect">
            <a:avLst/>
          </a:prstGeom>
          <a:noFill/>
        </p:spPr>
        <p:txBody>
          <a:bodyPr wrap="square" lIns="0" tIns="0" rIns="0" bIns="0" rtlCol="0" anchor="b">
            <a:spAutoFit/>
          </a:bodyPr>
          <a:lstStyle/>
          <a:p>
            <a:pPr fontAlgn="auto">
              <a:spcBef>
                <a:spcPts val="0"/>
              </a:spcBef>
              <a:spcAft>
                <a:spcPts val="0"/>
              </a:spcAft>
            </a:pPr>
            <a:r>
              <a:rPr lang="en-US" sz="600" dirty="0" smtClean="0">
                <a:solidFill>
                  <a:srgbClr val="C41E3A"/>
                </a:solidFill>
                <a:latin typeface="Arial"/>
                <a:cs typeface="Arial" pitchFamily="34" charset="0"/>
              </a:rPr>
              <a:t>FONT</a:t>
            </a:r>
          </a:p>
        </p:txBody>
      </p:sp>
      <p:sp>
        <p:nvSpPr>
          <p:cNvPr id="38" name="TextBox 37"/>
          <p:cNvSpPr txBox="1"/>
          <p:nvPr userDrawn="1"/>
        </p:nvSpPr>
        <p:spPr>
          <a:xfrm>
            <a:off x="2366765" y="1655545"/>
            <a:ext cx="1623600" cy="92333"/>
          </a:xfrm>
          <a:prstGeom prst="rect">
            <a:avLst/>
          </a:prstGeom>
          <a:noFill/>
        </p:spPr>
        <p:txBody>
          <a:bodyPr wrap="square" lIns="0" tIns="0" rIns="0" bIns="0" rtlCol="0">
            <a:spAutoFit/>
          </a:bodyPr>
          <a:lstStyle/>
          <a:p>
            <a:pPr fontAlgn="auto">
              <a:spcBef>
                <a:spcPts val="0"/>
              </a:spcBef>
              <a:spcAft>
                <a:spcPts val="0"/>
              </a:spcAft>
            </a:pPr>
            <a:r>
              <a:rPr lang="en-US" sz="600" dirty="0" smtClean="0">
                <a:solidFill>
                  <a:srgbClr val="000000"/>
                </a:solidFill>
                <a:latin typeface="Arial"/>
                <a:cs typeface="Arial" pitchFamily="34" charset="0"/>
              </a:rPr>
              <a:t>Arial is used for both slide titles and body text</a:t>
            </a:r>
          </a:p>
        </p:txBody>
      </p:sp>
      <p:sp>
        <p:nvSpPr>
          <p:cNvPr id="39" name="TextBox 38"/>
          <p:cNvSpPr txBox="1"/>
          <p:nvPr userDrawn="1"/>
        </p:nvSpPr>
        <p:spPr>
          <a:xfrm>
            <a:off x="2354065" y="1876525"/>
            <a:ext cx="1625181" cy="92333"/>
          </a:xfrm>
          <a:prstGeom prst="rect">
            <a:avLst/>
          </a:prstGeom>
          <a:noFill/>
        </p:spPr>
        <p:txBody>
          <a:bodyPr wrap="square" lIns="0" tIns="0" rIns="0" bIns="0" rtlCol="0" anchor="b">
            <a:spAutoFit/>
          </a:bodyPr>
          <a:lstStyle/>
          <a:p>
            <a:pPr fontAlgn="auto">
              <a:spcBef>
                <a:spcPts val="0"/>
              </a:spcBef>
              <a:spcAft>
                <a:spcPts val="0"/>
              </a:spcAft>
            </a:pPr>
            <a:r>
              <a:rPr lang="en-US" sz="600" dirty="0" smtClean="0">
                <a:solidFill>
                  <a:srgbClr val="C41E3A"/>
                </a:solidFill>
                <a:latin typeface="Arial"/>
                <a:cs typeface="Arial" pitchFamily="34" charset="0"/>
              </a:rPr>
              <a:t>TITLES AND SUBTITLES</a:t>
            </a:r>
          </a:p>
        </p:txBody>
      </p:sp>
      <p:sp>
        <p:nvSpPr>
          <p:cNvPr id="40" name="TextBox 39"/>
          <p:cNvSpPr txBox="1"/>
          <p:nvPr userDrawn="1"/>
        </p:nvSpPr>
        <p:spPr>
          <a:xfrm>
            <a:off x="2354065" y="1986655"/>
            <a:ext cx="1623600" cy="276999"/>
          </a:xfrm>
          <a:prstGeom prst="rect">
            <a:avLst/>
          </a:prstGeom>
          <a:noFill/>
        </p:spPr>
        <p:txBody>
          <a:bodyPr wrap="square" lIns="0" tIns="0" rIns="0" bIns="0" rtlCol="0">
            <a:spAutoFit/>
          </a:bodyPr>
          <a:lstStyle/>
          <a:p>
            <a:pPr fontAlgn="auto">
              <a:spcBef>
                <a:spcPts val="0"/>
              </a:spcBef>
              <a:spcAft>
                <a:spcPts val="0"/>
              </a:spcAft>
            </a:pPr>
            <a:r>
              <a:rPr lang="en-US" sz="600" dirty="0" smtClean="0">
                <a:solidFill>
                  <a:srgbClr val="000000"/>
                </a:solidFill>
                <a:latin typeface="Arial"/>
                <a:cs typeface="Arial" pitchFamily="34" charset="0"/>
              </a:rPr>
              <a:t>Titles: size 24 bold </a:t>
            </a:r>
          </a:p>
          <a:p>
            <a:pPr fontAlgn="auto">
              <a:spcBef>
                <a:spcPts val="0"/>
              </a:spcBef>
              <a:spcAft>
                <a:spcPts val="0"/>
              </a:spcAft>
            </a:pPr>
            <a:r>
              <a:rPr lang="en-US" sz="600" dirty="0" smtClean="0">
                <a:solidFill>
                  <a:srgbClr val="000000"/>
                </a:solidFill>
                <a:latin typeface="Arial"/>
                <a:cs typeface="Arial" pitchFamily="34" charset="0"/>
              </a:rPr>
              <a:t>Subtitles: size 24 (not bold)</a:t>
            </a:r>
          </a:p>
          <a:p>
            <a:pPr fontAlgn="auto">
              <a:spcBef>
                <a:spcPts val="0"/>
              </a:spcBef>
              <a:spcAft>
                <a:spcPts val="0"/>
              </a:spcAft>
            </a:pPr>
            <a:r>
              <a:rPr lang="en-US" sz="600" dirty="0" smtClean="0">
                <a:solidFill>
                  <a:srgbClr val="000000"/>
                </a:solidFill>
                <a:latin typeface="Arial"/>
                <a:cs typeface="Arial" pitchFamily="34" charset="0"/>
              </a:rPr>
              <a:t>Body text: size 16</a:t>
            </a:r>
          </a:p>
        </p:txBody>
      </p:sp>
      <p:sp>
        <p:nvSpPr>
          <p:cNvPr id="41" name="TextBox 40"/>
          <p:cNvSpPr txBox="1"/>
          <p:nvPr userDrawn="1"/>
        </p:nvSpPr>
        <p:spPr>
          <a:xfrm>
            <a:off x="2354065" y="5069305"/>
            <a:ext cx="1625181" cy="92333"/>
          </a:xfrm>
          <a:prstGeom prst="rect">
            <a:avLst/>
          </a:prstGeom>
          <a:noFill/>
        </p:spPr>
        <p:txBody>
          <a:bodyPr wrap="square" lIns="0" tIns="0" rIns="0" bIns="0" rtlCol="0" anchor="b">
            <a:spAutoFit/>
          </a:bodyPr>
          <a:lstStyle/>
          <a:p>
            <a:pPr fontAlgn="auto">
              <a:spcBef>
                <a:spcPts val="0"/>
              </a:spcBef>
              <a:spcAft>
                <a:spcPts val="0"/>
              </a:spcAft>
            </a:pPr>
            <a:r>
              <a:rPr lang="en-US" sz="600" dirty="0" smtClean="0">
                <a:solidFill>
                  <a:srgbClr val="C41E3A"/>
                </a:solidFill>
                <a:latin typeface="Arial"/>
                <a:cs typeface="Arial" pitchFamily="34" charset="0"/>
              </a:rPr>
              <a:t>BULLET POINTS</a:t>
            </a:r>
          </a:p>
        </p:txBody>
      </p:sp>
      <p:pic>
        <p:nvPicPr>
          <p:cNvPr id="42" name="Picture 9"/>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l="3497"/>
          <a:stretch/>
        </p:blipFill>
        <p:spPr bwMode="auto">
          <a:xfrm>
            <a:off x="2349359" y="5562258"/>
            <a:ext cx="1330075" cy="5246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 name="Content Placeholder 5"/>
          <p:cNvSpPr txBox="1">
            <a:spLocks/>
          </p:cNvSpPr>
          <p:nvPr userDrawn="1"/>
        </p:nvSpPr>
        <p:spPr>
          <a:xfrm>
            <a:off x="2354066" y="5186993"/>
            <a:ext cx="1710592" cy="313932"/>
          </a:xfrm>
          <a:prstGeom prst="rect">
            <a:avLst/>
          </a:prstGeom>
        </p:spPr>
        <p:txBody>
          <a:bodyPr wrap="square" lIns="0" tIns="0" rIns="0" bIns="0">
            <a:spAutoFit/>
          </a:bodyPr>
          <a:lstStyle>
            <a:lvl1pPr marL="199105" indent="-199105" algn="l" defTabSz="1023967"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398209" indent="-199105" algn="l" defTabSz="1023967"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2pPr>
            <a:lvl3pPr marL="597314" indent="-199105" algn="l" defTabSz="1023967" rtl="0" eaLnBrk="1" latinLnBrk="0" hangingPunct="1">
              <a:spcBef>
                <a:spcPct val="20000"/>
              </a:spcBef>
              <a:buFont typeface="Courier New" panose="02070309020205020404" pitchFamily="49" charset="0"/>
              <a:buChar char="o"/>
              <a:defRPr sz="1600" kern="1200">
                <a:solidFill>
                  <a:schemeClr val="tx1"/>
                </a:solidFill>
                <a:latin typeface="+mn-lt"/>
                <a:ea typeface="+mn-ea"/>
                <a:cs typeface="+mn-cs"/>
              </a:defRPr>
            </a:lvl3pPr>
            <a:lvl4pPr marL="810641" indent="-213327" algn="l" defTabSz="1023967" rtl="0" eaLnBrk="1" latinLnBrk="0" hangingPunct="1">
              <a:spcBef>
                <a:spcPct val="20000"/>
              </a:spcBef>
              <a:buFont typeface="Courier New" panose="02070309020205020404" pitchFamily="49" charset="0"/>
              <a:buChar char="o"/>
              <a:defRPr sz="1600" kern="1200">
                <a:solidFill>
                  <a:schemeClr val="tx1"/>
                </a:solidFill>
                <a:latin typeface="+mn-lt"/>
                <a:ea typeface="+mn-ea"/>
                <a:cs typeface="+mn-cs"/>
              </a:defRPr>
            </a:lvl4pPr>
            <a:lvl5pPr marL="1009745" indent="-199105" algn="l" defTabSz="1023967" rtl="0" eaLnBrk="1" latinLnBrk="0" hangingPunct="1">
              <a:spcBef>
                <a:spcPct val="20000"/>
              </a:spcBef>
              <a:buFont typeface="Courier New" panose="02070309020205020404" pitchFamily="49" charset="0"/>
              <a:buChar char="o"/>
              <a:defRPr sz="1600" kern="1200">
                <a:solidFill>
                  <a:schemeClr val="tx1"/>
                </a:solidFill>
                <a:latin typeface="+mn-lt"/>
                <a:ea typeface="+mn-ea"/>
                <a:cs typeface="+mn-cs"/>
              </a:defRPr>
            </a:lvl5pPr>
            <a:lvl6pPr marL="2815910" indent="-255992" algn="l" defTabSz="1023967"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27892" indent="-255992" algn="l" defTabSz="1023967"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39876" indent="-255992" algn="l" defTabSz="1023967"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51859" indent="-255992" algn="l" defTabSz="1023967"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a:lstStyle>
          <a:p>
            <a:pPr marL="90488" indent="-90488" fontAlgn="auto">
              <a:spcAft>
                <a:spcPts val="0"/>
              </a:spcAft>
            </a:pPr>
            <a:r>
              <a:rPr lang="en-US" sz="600" dirty="0" smtClean="0">
                <a:solidFill>
                  <a:srgbClr val="000000"/>
                </a:solidFill>
              </a:rPr>
              <a:t>Fist indent: Filled Round Bullet</a:t>
            </a:r>
          </a:p>
          <a:p>
            <a:pPr marL="180975" lvl="1" indent="-90488" fontAlgn="auto">
              <a:spcAft>
                <a:spcPts val="0"/>
              </a:spcAft>
            </a:pPr>
            <a:r>
              <a:rPr lang="en-US" sz="600" dirty="0" smtClean="0">
                <a:solidFill>
                  <a:srgbClr val="000000"/>
                </a:solidFill>
              </a:rPr>
              <a:t>Second indent:: En Dash</a:t>
            </a:r>
          </a:p>
          <a:p>
            <a:pPr marL="271463" lvl="2" indent="-90488" fontAlgn="auto">
              <a:spcAft>
                <a:spcPts val="0"/>
              </a:spcAft>
            </a:pPr>
            <a:r>
              <a:rPr lang="en-US" sz="600" dirty="0" smtClean="0">
                <a:solidFill>
                  <a:srgbClr val="000000"/>
                </a:solidFill>
              </a:rPr>
              <a:t>Third indent: Hollow Round Bullet</a:t>
            </a:r>
            <a:endParaRPr lang="en-US" sz="600" dirty="0">
              <a:solidFill>
                <a:srgbClr val="000000"/>
              </a:solidFill>
            </a:endParaRPr>
          </a:p>
        </p:txBody>
      </p:sp>
      <p:sp>
        <p:nvSpPr>
          <p:cNvPr id="44" name="TextBox 43"/>
          <p:cNvSpPr txBox="1"/>
          <p:nvPr userDrawn="1"/>
        </p:nvSpPr>
        <p:spPr>
          <a:xfrm>
            <a:off x="611188" y="4773768"/>
            <a:ext cx="1625181" cy="92333"/>
          </a:xfrm>
          <a:prstGeom prst="rect">
            <a:avLst/>
          </a:prstGeom>
          <a:noFill/>
        </p:spPr>
        <p:txBody>
          <a:bodyPr wrap="square" lIns="0" tIns="0" rIns="0" bIns="0" rtlCol="0" anchor="b">
            <a:spAutoFit/>
          </a:bodyPr>
          <a:lstStyle/>
          <a:p>
            <a:pPr fontAlgn="auto">
              <a:spcBef>
                <a:spcPts val="0"/>
              </a:spcBef>
              <a:spcAft>
                <a:spcPts val="0"/>
              </a:spcAft>
            </a:pPr>
            <a:r>
              <a:rPr lang="en-US" sz="600" dirty="0" smtClean="0">
                <a:solidFill>
                  <a:srgbClr val="C41E3A"/>
                </a:solidFill>
                <a:latin typeface="Arial"/>
                <a:cs typeface="Arial" pitchFamily="34" charset="0"/>
              </a:rPr>
              <a:t>DISPLAY DRAWING GUIDES </a:t>
            </a:r>
          </a:p>
        </p:txBody>
      </p:sp>
      <p:sp>
        <p:nvSpPr>
          <p:cNvPr id="45" name="TextBox 44"/>
          <p:cNvSpPr txBox="1"/>
          <p:nvPr userDrawn="1"/>
        </p:nvSpPr>
        <p:spPr>
          <a:xfrm>
            <a:off x="611189" y="4883898"/>
            <a:ext cx="1522411" cy="369332"/>
          </a:xfrm>
          <a:prstGeom prst="rect">
            <a:avLst/>
          </a:prstGeom>
          <a:noFill/>
        </p:spPr>
        <p:txBody>
          <a:bodyPr wrap="square" lIns="0" tIns="0" rIns="0" bIns="0" rtlCol="0">
            <a:spAutoFit/>
          </a:bodyPr>
          <a:lstStyle/>
          <a:p>
            <a:pPr fontAlgn="auto">
              <a:spcBef>
                <a:spcPts val="0"/>
              </a:spcBef>
              <a:spcAft>
                <a:spcPts val="0"/>
              </a:spcAft>
            </a:pPr>
            <a:r>
              <a:rPr lang="en-US" sz="600" dirty="0" smtClean="0">
                <a:solidFill>
                  <a:srgbClr val="000000"/>
                </a:solidFill>
                <a:latin typeface="Arial"/>
                <a:cs typeface="Arial" pitchFamily="34" charset="0"/>
              </a:rPr>
              <a:t>Display Drawing Guides on the screen to view the content area. White markers are placed outside the slide to indicate Drawing Guide placement.</a:t>
            </a:r>
          </a:p>
        </p:txBody>
      </p:sp>
      <p:sp>
        <p:nvSpPr>
          <p:cNvPr id="46" name="TextBox 45"/>
          <p:cNvSpPr txBox="1"/>
          <p:nvPr userDrawn="1"/>
        </p:nvSpPr>
        <p:spPr>
          <a:xfrm>
            <a:off x="611189" y="5276328"/>
            <a:ext cx="1623600" cy="92333"/>
          </a:xfrm>
          <a:prstGeom prst="rect">
            <a:avLst/>
          </a:prstGeom>
          <a:noFill/>
        </p:spPr>
        <p:txBody>
          <a:bodyPr wrap="square" lIns="0" tIns="0" rIns="0" bIns="0" rtlCol="0">
            <a:spAutoFit/>
          </a:bodyPr>
          <a:lstStyle/>
          <a:p>
            <a:pPr fontAlgn="auto">
              <a:spcBef>
                <a:spcPts val="0"/>
              </a:spcBef>
              <a:spcAft>
                <a:spcPts val="0"/>
              </a:spcAft>
            </a:pPr>
            <a:r>
              <a:rPr lang="en-US" sz="600" b="1" dirty="0" smtClean="0">
                <a:solidFill>
                  <a:srgbClr val="001441"/>
                </a:solidFill>
                <a:latin typeface="Arial"/>
                <a:cs typeface="Arial" pitchFamily="34" charset="0"/>
              </a:rPr>
              <a:t>Alt + F9</a:t>
            </a:r>
          </a:p>
        </p:txBody>
      </p:sp>
      <p:sp>
        <p:nvSpPr>
          <p:cNvPr id="47" name="TextBox 46"/>
          <p:cNvSpPr txBox="1"/>
          <p:nvPr userDrawn="1"/>
        </p:nvSpPr>
        <p:spPr>
          <a:xfrm>
            <a:off x="5804334" y="1675612"/>
            <a:ext cx="1116000" cy="92333"/>
          </a:xfrm>
          <a:prstGeom prst="rect">
            <a:avLst/>
          </a:prstGeom>
          <a:noFill/>
        </p:spPr>
        <p:txBody>
          <a:bodyPr wrap="square" lIns="0" tIns="0" rIns="0" bIns="0" rtlCol="0" anchor="b">
            <a:spAutoFit/>
          </a:bodyPr>
          <a:lstStyle/>
          <a:p>
            <a:pPr fontAlgn="auto">
              <a:spcBef>
                <a:spcPts val="0"/>
              </a:spcBef>
              <a:spcAft>
                <a:spcPts val="0"/>
              </a:spcAft>
            </a:pPr>
            <a:r>
              <a:rPr lang="en-US" sz="600" b="1" dirty="0" smtClean="0">
                <a:solidFill>
                  <a:srgbClr val="000000"/>
                </a:solidFill>
                <a:latin typeface="Arial"/>
                <a:cs typeface="Arial" pitchFamily="34" charset="0"/>
              </a:rPr>
              <a:t>PRIMARY COLORS</a:t>
            </a:r>
          </a:p>
        </p:txBody>
      </p:sp>
      <p:sp>
        <p:nvSpPr>
          <p:cNvPr id="48" name="TextBox 47"/>
          <p:cNvSpPr txBox="1"/>
          <p:nvPr userDrawn="1"/>
        </p:nvSpPr>
        <p:spPr>
          <a:xfrm>
            <a:off x="7186975" y="1675612"/>
            <a:ext cx="1188000" cy="92333"/>
          </a:xfrm>
          <a:prstGeom prst="rect">
            <a:avLst/>
          </a:prstGeom>
          <a:noFill/>
        </p:spPr>
        <p:txBody>
          <a:bodyPr wrap="square" lIns="0" tIns="0" rIns="0" bIns="0" rtlCol="0" anchor="b">
            <a:spAutoFit/>
          </a:bodyPr>
          <a:lstStyle/>
          <a:p>
            <a:pPr fontAlgn="auto">
              <a:spcBef>
                <a:spcPts val="0"/>
              </a:spcBef>
              <a:spcAft>
                <a:spcPts val="0"/>
              </a:spcAft>
            </a:pPr>
            <a:r>
              <a:rPr lang="en-US" sz="600" b="1" dirty="0" smtClean="0">
                <a:solidFill>
                  <a:srgbClr val="000000"/>
                </a:solidFill>
                <a:latin typeface="Arial"/>
                <a:cs typeface="Arial" pitchFamily="34" charset="0"/>
              </a:rPr>
              <a:t>SECONDARY COLORS</a:t>
            </a:r>
          </a:p>
        </p:txBody>
      </p:sp>
      <p:grpSp>
        <p:nvGrpSpPr>
          <p:cNvPr id="49" name="Group 48"/>
          <p:cNvGrpSpPr/>
          <p:nvPr userDrawn="1"/>
        </p:nvGrpSpPr>
        <p:grpSpPr>
          <a:xfrm>
            <a:off x="5804334" y="1805489"/>
            <a:ext cx="2666183" cy="183600"/>
            <a:chOff x="5866630" y="1958448"/>
            <a:chExt cx="2666183" cy="183600"/>
          </a:xfrm>
        </p:grpSpPr>
        <p:sp>
          <p:nvSpPr>
            <p:cNvPr id="50" name="TextBox 49"/>
            <p:cNvSpPr txBox="1"/>
            <p:nvPr/>
          </p:nvSpPr>
          <p:spPr>
            <a:xfrm>
              <a:off x="6110094" y="2004082"/>
              <a:ext cx="1044000" cy="92333"/>
            </a:xfrm>
            <a:prstGeom prst="rect">
              <a:avLst/>
            </a:prstGeom>
            <a:noFill/>
          </p:spPr>
          <p:txBody>
            <a:bodyPr wrap="square" lIns="0" tIns="0" rIns="0" bIns="0" rtlCol="0" anchor="ctr">
              <a:spAutoFit/>
            </a:bodyPr>
            <a:lstStyle/>
            <a:p>
              <a:pPr fontAlgn="auto">
                <a:spcBef>
                  <a:spcPts val="0"/>
                </a:spcBef>
                <a:spcAft>
                  <a:spcPts val="0"/>
                </a:spcAft>
              </a:pPr>
              <a:r>
                <a:rPr lang="en-US" sz="600" dirty="0" smtClean="0">
                  <a:solidFill>
                    <a:srgbClr val="000000"/>
                  </a:solidFill>
                  <a:latin typeface="Arial"/>
                  <a:cs typeface="Arial" pitchFamily="34" charset="0"/>
                </a:rPr>
                <a:t>Accent 1: Nilfisk Grey</a:t>
              </a:r>
            </a:p>
          </p:txBody>
        </p:sp>
        <p:sp>
          <p:nvSpPr>
            <p:cNvPr id="51" name="Rektangel 11"/>
            <p:cNvSpPr>
              <a:spLocks noChangeAspect="1"/>
            </p:cNvSpPr>
            <p:nvPr/>
          </p:nvSpPr>
          <p:spPr bwMode="auto">
            <a:xfrm>
              <a:off x="7249271" y="1958448"/>
              <a:ext cx="183600" cy="183600"/>
            </a:xfrm>
            <a:prstGeom prst="rect">
              <a:avLst/>
            </a:prstGeom>
            <a:solidFill>
              <a:schemeClr val="accent4"/>
            </a:solidFill>
            <a:ln w="6350" cap="flat" cmpd="sng" algn="ctr">
              <a:no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sp>
          <p:nvSpPr>
            <p:cNvPr id="52" name="TextBox 51"/>
            <p:cNvSpPr txBox="1"/>
            <p:nvPr/>
          </p:nvSpPr>
          <p:spPr>
            <a:xfrm>
              <a:off x="7488813" y="2004082"/>
              <a:ext cx="1044000" cy="92333"/>
            </a:xfrm>
            <a:prstGeom prst="rect">
              <a:avLst/>
            </a:prstGeom>
            <a:noFill/>
          </p:spPr>
          <p:txBody>
            <a:bodyPr wrap="square" lIns="0" tIns="0" rIns="0" bIns="0" rtlCol="0" anchor="ctr">
              <a:spAutoFit/>
            </a:bodyPr>
            <a:lstStyle/>
            <a:p>
              <a:pPr fontAlgn="auto">
                <a:spcBef>
                  <a:spcPts val="0"/>
                </a:spcBef>
                <a:spcAft>
                  <a:spcPts val="0"/>
                </a:spcAft>
              </a:pPr>
              <a:r>
                <a:rPr lang="en-US" sz="600" dirty="0" smtClean="0">
                  <a:solidFill>
                    <a:srgbClr val="000000"/>
                  </a:solidFill>
                  <a:latin typeface="Arial"/>
                  <a:cs typeface="Arial" pitchFamily="34" charset="0"/>
                </a:rPr>
                <a:t>Accent 4: Nilfisk Red</a:t>
              </a:r>
            </a:p>
          </p:txBody>
        </p:sp>
        <p:sp>
          <p:nvSpPr>
            <p:cNvPr id="53" name="Rektangel 18"/>
            <p:cNvSpPr/>
            <p:nvPr/>
          </p:nvSpPr>
          <p:spPr bwMode="auto">
            <a:xfrm>
              <a:off x="5866630" y="1958448"/>
              <a:ext cx="183600" cy="183600"/>
            </a:xfrm>
            <a:prstGeom prst="rect">
              <a:avLst/>
            </a:prstGeom>
            <a:solidFill>
              <a:schemeClr val="accent1"/>
            </a:solidFill>
            <a:ln w="6350" cap="flat" cmpd="sng" algn="ctr">
              <a:no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grpSp>
      <p:grpSp>
        <p:nvGrpSpPr>
          <p:cNvPr id="54" name="Group 53"/>
          <p:cNvGrpSpPr/>
          <p:nvPr userDrawn="1"/>
        </p:nvGrpSpPr>
        <p:grpSpPr>
          <a:xfrm>
            <a:off x="5804334" y="2042489"/>
            <a:ext cx="2666183" cy="183600"/>
            <a:chOff x="5866630" y="2281766"/>
            <a:chExt cx="2666183" cy="183600"/>
          </a:xfrm>
        </p:grpSpPr>
        <p:sp>
          <p:nvSpPr>
            <p:cNvPr id="55" name="TextBox 54"/>
            <p:cNvSpPr txBox="1"/>
            <p:nvPr/>
          </p:nvSpPr>
          <p:spPr>
            <a:xfrm>
              <a:off x="6110094" y="2327400"/>
              <a:ext cx="1044000" cy="92333"/>
            </a:xfrm>
            <a:prstGeom prst="rect">
              <a:avLst/>
            </a:prstGeom>
            <a:noFill/>
          </p:spPr>
          <p:txBody>
            <a:bodyPr wrap="square" lIns="0" tIns="0" rIns="0" bIns="0" rtlCol="0" anchor="ctr">
              <a:spAutoFit/>
            </a:bodyPr>
            <a:lstStyle/>
            <a:p>
              <a:pPr fontAlgn="auto">
                <a:spcBef>
                  <a:spcPts val="0"/>
                </a:spcBef>
                <a:spcAft>
                  <a:spcPts val="0"/>
                </a:spcAft>
              </a:pPr>
              <a:r>
                <a:rPr lang="en-US" sz="600" dirty="0" smtClean="0">
                  <a:solidFill>
                    <a:srgbClr val="000000"/>
                  </a:solidFill>
                  <a:latin typeface="Arial"/>
                  <a:cs typeface="Arial" pitchFamily="34" charset="0"/>
                </a:rPr>
                <a:t>Accent 2: Nilfisk Dark Grey</a:t>
              </a:r>
              <a:endParaRPr lang="en-US" sz="600" dirty="0">
                <a:solidFill>
                  <a:srgbClr val="000000"/>
                </a:solidFill>
                <a:latin typeface="Arial"/>
                <a:cs typeface="Arial" pitchFamily="34" charset="0"/>
              </a:endParaRPr>
            </a:p>
          </p:txBody>
        </p:sp>
        <p:sp>
          <p:nvSpPr>
            <p:cNvPr id="56" name="Rektangel 7"/>
            <p:cNvSpPr>
              <a:spLocks noChangeAspect="1"/>
            </p:cNvSpPr>
            <p:nvPr/>
          </p:nvSpPr>
          <p:spPr bwMode="auto">
            <a:xfrm>
              <a:off x="7249271" y="2281766"/>
              <a:ext cx="183600" cy="183600"/>
            </a:xfrm>
            <a:prstGeom prst="rect">
              <a:avLst/>
            </a:prstGeom>
            <a:solidFill>
              <a:schemeClr val="accent5"/>
            </a:solidFill>
            <a:ln w="6350" cap="flat" cmpd="sng" algn="ctr">
              <a:no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sp>
          <p:nvSpPr>
            <p:cNvPr id="57" name="TextBox 56"/>
            <p:cNvSpPr txBox="1"/>
            <p:nvPr/>
          </p:nvSpPr>
          <p:spPr>
            <a:xfrm>
              <a:off x="7488813" y="2327400"/>
              <a:ext cx="1044000" cy="92333"/>
            </a:xfrm>
            <a:prstGeom prst="rect">
              <a:avLst/>
            </a:prstGeom>
            <a:noFill/>
          </p:spPr>
          <p:txBody>
            <a:bodyPr wrap="square" lIns="0" tIns="0" rIns="0" bIns="0" rtlCol="0" anchor="ctr">
              <a:spAutoFit/>
            </a:bodyPr>
            <a:lstStyle/>
            <a:p>
              <a:pPr fontAlgn="auto">
                <a:spcBef>
                  <a:spcPts val="0"/>
                </a:spcBef>
                <a:spcAft>
                  <a:spcPts val="0"/>
                </a:spcAft>
              </a:pPr>
              <a:r>
                <a:rPr lang="en-US" sz="600" dirty="0" smtClean="0">
                  <a:solidFill>
                    <a:srgbClr val="000000"/>
                  </a:solidFill>
                  <a:latin typeface="Arial"/>
                  <a:cs typeface="Arial" pitchFamily="34" charset="0"/>
                </a:rPr>
                <a:t>Accent 5: Nilfisk Blue</a:t>
              </a:r>
            </a:p>
          </p:txBody>
        </p:sp>
        <p:sp>
          <p:nvSpPr>
            <p:cNvPr id="58" name="Rektangel 18"/>
            <p:cNvSpPr/>
            <p:nvPr/>
          </p:nvSpPr>
          <p:spPr bwMode="auto">
            <a:xfrm>
              <a:off x="5866630" y="2281766"/>
              <a:ext cx="183600" cy="183600"/>
            </a:xfrm>
            <a:prstGeom prst="rect">
              <a:avLst/>
            </a:prstGeom>
            <a:solidFill>
              <a:schemeClr val="accent2"/>
            </a:solidFill>
            <a:ln w="6350" cap="flat" cmpd="sng" algn="ctr">
              <a:no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grpSp>
      <p:sp>
        <p:nvSpPr>
          <p:cNvPr id="59" name="TextBox 58"/>
          <p:cNvSpPr txBox="1"/>
          <p:nvPr userDrawn="1"/>
        </p:nvSpPr>
        <p:spPr>
          <a:xfrm>
            <a:off x="5804334" y="1547143"/>
            <a:ext cx="2699520" cy="92333"/>
          </a:xfrm>
          <a:prstGeom prst="rect">
            <a:avLst/>
          </a:prstGeom>
          <a:noFill/>
        </p:spPr>
        <p:txBody>
          <a:bodyPr wrap="square" lIns="0" tIns="0" rIns="0" bIns="0" rtlCol="0" anchor="b">
            <a:spAutoFit/>
          </a:bodyPr>
          <a:lstStyle/>
          <a:p>
            <a:pPr fontAlgn="auto">
              <a:spcBef>
                <a:spcPts val="0"/>
              </a:spcBef>
              <a:spcAft>
                <a:spcPts val="0"/>
              </a:spcAft>
            </a:pPr>
            <a:r>
              <a:rPr lang="en-US" sz="600" dirty="0" smtClean="0">
                <a:solidFill>
                  <a:srgbClr val="C41E3A"/>
                </a:solidFill>
                <a:latin typeface="Arial"/>
                <a:cs typeface="Arial" pitchFamily="34" charset="0"/>
              </a:rPr>
              <a:t>SHAPE FILL AND SHAPE OUTLINE COLORS</a:t>
            </a:r>
          </a:p>
        </p:txBody>
      </p:sp>
      <p:grpSp>
        <p:nvGrpSpPr>
          <p:cNvPr id="60" name="Group 59"/>
          <p:cNvGrpSpPr/>
          <p:nvPr userDrawn="1"/>
        </p:nvGrpSpPr>
        <p:grpSpPr>
          <a:xfrm>
            <a:off x="4260322" y="3779678"/>
            <a:ext cx="2666183" cy="555003"/>
            <a:chOff x="4364334" y="3735434"/>
            <a:chExt cx="2666183" cy="555003"/>
          </a:xfrm>
        </p:grpSpPr>
        <p:sp>
          <p:nvSpPr>
            <p:cNvPr id="61" name="TextBox 60"/>
            <p:cNvSpPr txBox="1"/>
            <p:nvPr/>
          </p:nvSpPr>
          <p:spPr>
            <a:xfrm>
              <a:off x="4364334" y="3735434"/>
              <a:ext cx="1623600" cy="92333"/>
            </a:xfrm>
            <a:prstGeom prst="rect">
              <a:avLst/>
            </a:prstGeom>
            <a:noFill/>
          </p:spPr>
          <p:txBody>
            <a:bodyPr wrap="square" lIns="0" tIns="0" rIns="0" bIns="0" rtlCol="0" anchor="b">
              <a:spAutoFit/>
            </a:bodyPr>
            <a:lstStyle/>
            <a:p>
              <a:pPr fontAlgn="auto">
                <a:spcBef>
                  <a:spcPts val="0"/>
                </a:spcBef>
                <a:spcAft>
                  <a:spcPts val="0"/>
                </a:spcAft>
              </a:pPr>
              <a:r>
                <a:rPr lang="en-US" sz="600" dirty="0" smtClean="0">
                  <a:solidFill>
                    <a:srgbClr val="C41E3A"/>
                  </a:solidFill>
                  <a:latin typeface="Arial"/>
                  <a:cs typeface="Arial" pitchFamily="34" charset="0"/>
                </a:rPr>
                <a:t>TEXT</a:t>
              </a:r>
            </a:p>
          </p:txBody>
        </p:sp>
        <p:sp>
          <p:nvSpPr>
            <p:cNvPr id="62" name="Rektangel 18"/>
            <p:cNvSpPr/>
            <p:nvPr/>
          </p:nvSpPr>
          <p:spPr bwMode="auto">
            <a:xfrm>
              <a:off x="4364334" y="4106837"/>
              <a:ext cx="183600" cy="183600"/>
            </a:xfrm>
            <a:prstGeom prst="rect">
              <a:avLst/>
            </a:prstGeom>
            <a:solidFill>
              <a:schemeClr val="tx1"/>
            </a:solidFill>
            <a:ln w="6350" cap="flat" cmpd="sng" algn="ctr">
              <a:no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sp>
          <p:nvSpPr>
            <p:cNvPr id="63" name="Rektangel 18"/>
            <p:cNvSpPr/>
            <p:nvPr/>
          </p:nvSpPr>
          <p:spPr bwMode="auto">
            <a:xfrm>
              <a:off x="4364334" y="3868114"/>
              <a:ext cx="183600" cy="183600"/>
            </a:xfrm>
            <a:prstGeom prst="rect">
              <a:avLst/>
            </a:prstGeom>
            <a:solidFill>
              <a:schemeClr val="tx2"/>
            </a:solidFill>
            <a:ln w="6350" cap="flat" cmpd="sng" algn="ctr">
              <a:no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4B4F54"/>
                </a:solidFill>
                <a:latin typeface="Arial"/>
              </a:endParaRPr>
            </a:p>
          </p:txBody>
        </p:sp>
        <p:sp>
          <p:nvSpPr>
            <p:cNvPr id="64" name="TextBox 63"/>
            <p:cNvSpPr txBox="1"/>
            <p:nvPr/>
          </p:nvSpPr>
          <p:spPr>
            <a:xfrm>
              <a:off x="4607798" y="3913748"/>
              <a:ext cx="1704975" cy="92333"/>
            </a:xfrm>
            <a:prstGeom prst="rect">
              <a:avLst/>
            </a:prstGeom>
            <a:noFill/>
          </p:spPr>
          <p:txBody>
            <a:bodyPr wrap="square" lIns="0" tIns="0" rIns="0" bIns="0" rtlCol="0" anchor="ctr">
              <a:spAutoFit/>
            </a:bodyPr>
            <a:lstStyle/>
            <a:p>
              <a:pPr fontAlgn="auto">
                <a:spcBef>
                  <a:spcPts val="0"/>
                </a:spcBef>
                <a:spcAft>
                  <a:spcPts val="0"/>
                </a:spcAft>
              </a:pPr>
              <a:r>
                <a:rPr lang="en-US" sz="600" dirty="0" smtClean="0">
                  <a:solidFill>
                    <a:srgbClr val="000000"/>
                  </a:solidFill>
                  <a:latin typeface="Arial"/>
                  <a:cs typeface="Arial" pitchFamily="34" charset="0"/>
                </a:rPr>
                <a:t>Titles use Accent 3: Nilfisk Dark Grey</a:t>
              </a:r>
            </a:p>
          </p:txBody>
        </p:sp>
        <p:sp>
          <p:nvSpPr>
            <p:cNvPr id="65" name="TextBox 64"/>
            <p:cNvSpPr txBox="1"/>
            <p:nvPr/>
          </p:nvSpPr>
          <p:spPr>
            <a:xfrm>
              <a:off x="4607798" y="4152471"/>
              <a:ext cx="2422719" cy="92333"/>
            </a:xfrm>
            <a:prstGeom prst="rect">
              <a:avLst/>
            </a:prstGeom>
            <a:noFill/>
          </p:spPr>
          <p:txBody>
            <a:bodyPr wrap="square" lIns="0" tIns="0" rIns="0" bIns="0" rtlCol="0" anchor="ctr">
              <a:spAutoFit/>
            </a:bodyPr>
            <a:lstStyle/>
            <a:p>
              <a:pPr fontAlgn="auto">
                <a:spcBef>
                  <a:spcPts val="0"/>
                </a:spcBef>
                <a:spcAft>
                  <a:spcPts val="0"/>
                </a:spcAft>
              </a:pPr>
              <a:r>
                <a:rPr lang="en-US" sz="600" dirty="0" smtClean="0">
                  <a:solidFill>
                    <a:srgbClr val="000000"/>
                  </a:solidFill>
                  <a:latin typeface="Arial"/>
                  <a:cs typeface="Arial" pitchFamily="34" charset="0"/>
                </a:rPr>
                <a:t>The default color for body text is Black</a:t>
              </a:r>
            </a:p>
          </p:txBody>
        </p:sp>
      </p:grpSp>
      <p:grpSp>
        <p:nvGrpSpPr>
          <p:cNvPr id="66" name="Group 65"/>
          <p:cNvGrpSpPr/>
          <p:nvPr userDrawn="1"/>
        </p:nvGrpSpPr>
        <p:grpSpPr>
          <a:xfrm>
            <a:off x="6312773" y="4151007"/>
            <a:ext cx="397689" cy="322173"/>
            <a:chOff x="5911080" y="3353732"/>
            <a:chExt cx="397689" cy="322173"/>
          </a:xfrm>
        </p:grpSpPr>
        <p:sp>
          <p:nvSpPr>
            <p:cNvPr id="67" name="Rektangel 18"/>
            <p:cNvSpPr/>
            <p:nvPr/>
          </p:nvSpPr>
          <p:spPr bwMode="auto">
            <a:xfrm>
              <a:off x="5911080" y="3353732"/>
              <a:ext cx="183600" cy="183600"/>
            </a:xfrm>
            <a:prstGeom prst="rect">
              <a:avLst/>
            </a:prstGeom>
            <a:solidFill>
              <a:schemeClr val="accent1"/>
            </a:solidFill>
            <a:ln w="6350" cap="flat" cmpd="sng" algn="ctr">
              <a:no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sp>
          <p:nvSpPr>
            <p:cNvPr id="68" name="Rektangel 22"/>
            <p:cNvSpPr/>
            <p:nvPr/>
          </p:nvSpPr>
          <p:spPr bwMode="auto">
            <a:xfrm>
              <a:off x="5964602" y="3388375"/>
              <a:ext cx="183600" cy="183600"/>
            </a:xfrm>
            <a:prstGeom prst="rect">
              <a:avLst/>
            </a:prstGeom>
            <a:solidFill>
              <a:schemeClr val="accent2"/>
            </a:solidFill>
            <a:ln w="6350" cap="flat" cmpd="sng" algn="ctr">
              <a:no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sp>
          <p:nvSpPr>
            <p:cNvPr id="69" name="Rektangel 11"/>
            <p:cNvSpPr>
              <a:spLocks noChangeAspect="1"/>
            </p:cNvSpPr>
            <p:nvPr/>
          </p:nvSpPr>
          <p:spPr bwMode="auto">
            <a:xfrm>
              <a:off x="6018124" y="3423018"/>
              <a:ext cx="183600" cy="183600"/>
            </a:xfrm>
            <a:prstGeom prst="rect">
              <a:avLst/>
            </a:prstGeom>
            <a:solidFill>
              <a:schemeClr val="accent3"/>
            </a:solidFill>
            <a:ln w="6350" cap="flat" cmpd="sng" algn="ctr">
              <a:no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sp>
          <p:nvSpPr>
            <p:cNvPr id="70" name="Rektangel 7"/>
            <p:cNvSpPr>
              <a:spLocks noChangeAspect="1"/>
            </p:cNvSpPr>
            <p:nvPr/>
          </p:nvSpPr>
          <p:spPr bwMode="auto">
            <a:xfrm>
              <a:off x="6071646" y="3457661"/>
              <a:ext cx="183600" cy="183600"/>
            </a:xfrm>
            <a:prstGeom prst="rect">
              <a:avLst/>
            </a:prstGeom>
            <a:solidFill>
              <a:schemeClr val="accent4"/>
            </a:solidFill>
            <a:ln w="6350" cap="flat" cmpd="sng" algn="ctr">
              <a:no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sp>
          <p:nvSpPr>
            <p:cNvPr id="71" name="Rektangel 9"/>
            <p:cNvSpPr>
              <a:spLocks noChangeAspect="1"/>
            </p:cNvSpPr>
            <p:nvPr/>
          </p:nvSpPr>
          <p:spPr bwMode="auto">
            <a:xfrm>
              <a:off x="6125169" y="3492305"/>
              <a:ext cx="183600" cy="183600"/>
            </a:xfrm>
            <a:prstGeom prst="rect">
              <a:avLst/>
            </a:prstGeom>
            <a:solidFill>
              <a:schemeClr val="accent5"/>
            </a:solidFill>
            <a:ln w="6350" cap="flat" cmpd="sng" algn="ctr">
              <a:no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grpSp>
      <p:sp>
        <p:nvSpPr>
          <p:cNvPr id="72" name="TextBox 71"/>
          <p:cNvSpPr txBox="1"/>
          <p:nvPr userDrawn="1"/>
        </p:nvSpPr>
        <p:spPr>
          <a:xfrm>
            <a:off x="6815194" y="4150015"/>
            <a:ext cx="1717620" cy="369332"/>
          </a:xfrm>
          <a:prstGeom prst="rect">
            <a:avLst/>
          </a:prstGeom>
          <a:noFill/>
        </p:spPr>
        <p:txBody>
          <a:bodyPr wrap="square" lIns="0" tIns="0" rIns="0" bIns="0" rtlCol="0" anchor="ctr">
            <a:spAutoFit/>
          </a:bodyPr>
          <a:lstStyle/>
          <a:p>
            <a:pPr fontAlgn="auto">
              <a:spcBef>
                <a:spcPts val="0"/>
              </a:spcBef>
              <a:spcAft>
                <a:spcPts val="0"/>
              </a:spcAft>
            </a:pPr>
            <a:r>
              <a:rPr lang="en-US" sz="600" dirty="0" smtClean="0">
                <a:solidFill>
                  <a:srgbClr val="000000"/>
                </a:solidFill>
                <a:latin typeface="Arial"/>
                <a:cs typeface="Arial" pitchFamily="34" charset="0"/>
              </a:rPr>
              <a:t>Feel free to change the </a:t>
            </a:r>
            <a:r>
              <a:rPr lang="en-US" sz="600" dirty="0">
                <a:solidFill>
                  <a:srgbClr val="000000"/>
                </a:solidFill>
                <a:latin typeface="Arial"/>
                <a:cs typeface="Arial" pitchFamily="34" charset="0"/>
              </a:rPr>
              <a:t>b</a:t>
            </a:r>
            <a:r>
              <a:rPr lang="en-US" sz="600" dirty="0" smtClean="0">
                <a:solidFill>
                  <a:srgbClr val="000000"/>
                </a:solidFill>
                <a:latin typeface="Arial"/>
                <a:cs typeface="Arial" pitchFamily="34" charset="0"/>
              </a:rPr>
              <a:t>ody text color to white </a:t>
            </a:r>
            <a:br>
              <a:rPr lang="en-US" sz="600" dirty="0" smtClean="0">
                <a:solidFill>
                  <a:srgbClr val="000000"/>
                </a:solidFill>
                <a:latin typeface="Arial"/>
                <a:cs typeface="Arial" pitchFamily="34" charset="0"/>
              </a:rPr>
            </a:br>
            <a:r>
              <a:rPr lang="en-US" sz="600" dirty="0" smtClean="0">
                <a:solidFill>
                  <a:srgbClr val="000000"/>
                </a:solidFill>
                <a:latin typeface="Arial"/>
                <a:cs typeface="Arial" pitchFamily="34" charset="0"/>
              </a:rPr>
              <a:t>or any of the other Nilfisk colors in order to create emphasis, highlight and/or better contrast between text and background.</a:t>
            </a:r>
          </a:p>
        </p:txBody>
      </p:sp>
      <p:sp>
        <p:nvSpPr>
          <p:cNvPr id="73" name="Rektangel 22"/>
          <p:cNvSpPr/>
          <p:nvPr userDrawn="1"/>
        </p:nvSpPr>
        <p:spPr bwMode="auto">
          <a:xfrm>
            <a:off x="5804334" y="2279488"/>
            <a:ext cx="183600" cy="183600"/>
          </a:xfrm>
          <a:prstGeom prst="rect">
            <a:avLst/>
          </a:prstGeom>
          <a:solidFill>
            <a:schemeClr val="accent3"/>
          </a:solidFill>
          <a:ln w="6350" cap="flat" cmpd="sng" algn="ctr">
            <a:no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sp>
        <p:nvSpPr>
          <p:cNvPr id="74" name="TextBox 73"/>
          <p:cNvSpPr txBox="1"/>
          <p:nvPr userDrawn="1"/>
        </p:nvSpPr>
        <p:spPr>
          <a:xfrm>
            <a:off x="6047798" y="2325122"/>
            <a:ext cx="1044000" cy="92333"/>
          </a:xfrm>
          <a:prstGeom prst="rect">
            <a:avLst/>
          </a:prstGeom>
          <a:noFill/>
        </p:spPr>
        <p:txBody>
          <a:bodyPr wrap="square" lIns="0" tIns="0" rIns="0" bIns="0" rtlCol="0" anchor="ctr">
            <a:spAutoFit/>
          </a:bodyPr>
          <a:lstStyle/>
          <a:p>
            <a:pPr fontAlgn="auto">
              <a:spcBef>
                <a:spcPts val="0"/>
              </a:spcBef>
              <a:spcAft>
                <a:spcPts val="0"/>
              </a:spcAft>
            </a:pPr>
            <a:r>
              <a:rPr lang="en-US" sz="600" dirty="0" smtClean="0">
                <a:solidFill>
                  <a:srgbClr val="000000"/>
                </a:solidFill>
                <a:latin typeface="Arial"/>
                <a:cs typeface="Arial" pitchFamily="34" charset="0"/>
              </a:rPr>
              <a:t>Accent 3: Nilfisk Sand</a:t>
            </a:r>
          </a:p>
        </p:txBody>
      </p:sp>
      <p:sp>
        <p:nvSpPr>
          <p:cNvPr id="75" name="Rektangel 9"/>
          <p:cNvSpPr>
            <a:spLocks noChangeAspect="1"/>
          </p:cNvSpPr>
          <p:nvPr userDrawn="1"/>
        </p:nvSpPr>
        <p:spPr bwMode="auto">
          <a:xfrm>
            <a:off x="7186975" y="2279488"/>
            <a:ext cx="183600" cy="183600"/>
          </a:xfrm>
          <a:prstGeom prst="rect">
            <a:avLst/>
          </a:prstGeom>
          <a:solidFill>
            <a:schemeClr val="accent6"/>
          </a:solidFill>
          <a:ln w="6350" cap="flat" cmpd="sng" algn="ctr">
            <a:noFill/>
            <a:prstDash val="solid"/>
            <a:round/>
            <a:headEnd type="none" w="med" len="med"/>
            <a:tailEnd type="none" w="med" len="med"/>
          </a:ln>
          <a:effectLst/>
          <a:extLst/>
        </p:spPr>
        <p:txBody>
          <a:bodyPr vert="horz" wrap="square" lIns="54000" tIns="45720" rIns="54000" bIns="45720" numCol="1" rtlCol="0" anchor="ctr" anchorCtr="0" compatLnSpc="1">
            <a:prstTxWarp prst="textNoShape">
              <a:avLst/>
            </a:prstTxWarp>
          </a:bodyPr>
          <a:lstStyle/>
          <a:p>
            <a:pPr algn="ctr"/>
            <a:endParaRPr lang="en-US" sz="1300" dirty="0" smtClean="0">
              <a:solidFill>
                <a:srgbClr val="000000"/>
              </a:solidFill>
              <a:latin typeface="Arial"/>
            </a:endParaRPr>
          </a:p>
        </p:txBody>
      </p:sp>
      <p:sp>
        <p:nvSpPr>
          <p:cNvPr id="76" name="TextBox 75"/>
          <p:cNvSpPr txBox="1"/>
          <p:nvPr userDrawn="1"/>
        </p:nvSpPr>
        <p:spPr>
          <a:xfrm>
            <a:off x="7426517" y="2325123"/>
            <a:ext cx="1044000" cy="92333"/>
          </a:xfrm>
          <a:prstGeom prst="rect">
            <a:avLst/>
          </a:prstGeom>
          <a:noFill/>
        </p:spPr>
        <p:txBody>
          <a:bodyPr wrap="square" lIns="0" tIns="0" rIns="0" bIns="0" rtlCol="0" anchor="ctr">
            <a:spAutoFit/>
          </a:bodyPr>
          <a:lstStyle/>
          <a:p>
            <a:pPr fontAlgn="auto">
              <a:spcBef>
                <a:spcPts val="0"/>
              </a:spcBef>
              <a:spcAft>
                <a:spcPts val="0"/>
              </a:spcAft>
            </a:pPr>
            <a:r>
              <a:rPr lang="en-US" sz="600" dirty="0" smtClean="0">
                <a:solidFill>
                  <a:srgbClr val="000000"/>
                </a:solidFill>
                <a:latin typeface="Arial"/>
                <a:cs typeface="Arial" pitchFamily="34" charset="0"/>
              </a:rPr>
              <a:t>Accent 6: Nilfisk Light Grey</a:t>
            </a:r>
          </a:p>
        </p:txBody>
      </p:sp>
      <p:pic>
        <p:nvPicPr>
          <p:cNvPr id="78" name="Picture 3"/>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611188" y="5395433"/>
            <a:ext cx="994584" cy="745489"/>
          </a:xfrm>
          <a:prstGeom prst="rect">
            <a:avLst/>
          </a:prstGeom>
          <a:noFill/>
          <a:ln w="9525">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cxnSp>
        <p:nvCxnSpPr>
          <p:cNvPr id="79" name="Straight Connector 78"/>
          <p:cNvCxnSpPr/>
          <p:nvPr userDrawn="1"/>
        </p:nvCxnSpPr>
        <p:spPr>
          <a:xfrm>
            <a:off x="5987934" y="4242880"/>
            <a:ext cx="212796" cy="0"/>
          </a:xfrm>
          <a:prstGeom prst="line">
            <a:avLst/>
          </a:prstGeom>
          <a:ln w="127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80" name="TextBox 79"/>
          <p:cNvSpPr txBox="1"/>
          <p:nvPr userDrawn="1"/>
        </p:nvSpPr>
        <p:spPr>
          <a:xfrm>
            <a:off x="5804334" y="2635537"/>
            <a:ext cx="2699520" cy="92333"/>
          </a:xfrm>
          <a:prstGeom prst="rect">
            <a:avLst/>
          </a:prstGeom>
          <a:noFill/>
        </p:spPr>
        <p:txBody>
          <a:bodyPr wrap="square" lIns="0" tIns="0" rIns="0" bIns="0" rtlCol="0" anchor="b">
            <a:spAutoFit/>
          </a:bodyPr>
          <a:lstStyle/>
          <a:p>
            <a:pPr fontAlgn="auto">
              <a:spcBef>
                <a:spcPts val="0"/>
              </a:spcBef>
              <a:spcAft>
                <a:spcPts val="0"/>
              </a:spcAft>
            </a:pPr>
            <a:r>
              <a:rPr lang="en-US" sz="600" dirty="0" smtClean="0">
                <a:solidFill>
                  <a:srgbClr val="C41E3A"/>
                </a:solidFill>
                <a:latin typeface="Arial"/>
                <a:cs typeface="Arial" pitchFamily="34" charset="0"/>
              </a:rPr>
              <a:t>ADVICE:</a:t>
            </a:r>
          </a:p>
        </p:txBody>
      </p:sp>
      <p:sp>
        <p:nvSpPr>
          <p:cNvPr id="81" name="Content Placeholder 5"/>
          <p:cNvSpPr txBox="1">
            <a:spLocks/>
          </p:cNvSpPr>
          <p:nvPr userDrawn="1"/>
        </p:nvSpPr>
        <p:spPr>
          <a:xfrm>
            <a:off x="5804333" y="2760876"/>
            <a:ext cx="2728479" cy="406265"/>
          </a:xfrm>
          <a:prstGeom prst="rect">
            <a:avLst/>
          </a:prstGeom>
        </p:spPr>
        <p:txBody>
          <a:bodyPr wrap="square" lIns="0" tIns="0" rIns="0" bIns="0">
            <a:spAutoFit/>
          </a:bodyPr>
          <a:lstStyle>
            <a:lvl1pPr marL="199105" indent="-199105" algn="l" defTabSz="1023967"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398209" indent="-199105" algn="l" defTabSz="1023967"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2pPr>
            <a:lvl3pPr marL="597314" indent="-199105" algn="l" defTabSz="1023967" rtl="0" eaLnBrk="1" latinLnBrk="0" hangingPunct="1">
              <a:spcBef>
                <a:spcPct val="20000"/>
              </a:spcBef>
              <a:buFont typeface="Courier New" panose="02070309020205020404" pitchFamily="49" charset="0"/>
              <a:buChar char="o"/>
              <a:defRPr sz="1600" kern="1200">
                <a:solidFill>
                  <a:schemeClr val="tx1"/>
                </a:solidFill>
                <a:latin typeface="+mn-lt"/>
                <a:ea typeface="+mn-ea"/>
                <a:cs typeface="+mn-cs"/>
              </a:defRPr>
            </a:lvl3pPr>
            <a:lvl4pPr marL="810641" indent="-213327" algn="l" defTabSz="1023967" rtl="0" eaLnBrk="1" latinLnBrk="0" hangingPunct="1">
              <a:spcBef>
                <a:spcPct val="20000"/>
              </a:spcBef>
              <a:buFont typeface="Courier New" panose="02070309020205020404" pitchFamily="49" charset="0"/>
              <a:buChar char="o"/>
              <a:defRPr sz="1600" kern="1200">
                <a:solidFill>
                  <a:schemeClr val="tx1"/>
                </a:solidFill>
                <a:latin typeface="+mn-lt"/>
                <a:ea typeface="+mn-ea"/>
                <a:cs typeface="+mn-cs"/>
              </a:defRPr>
            </a:lvl4pPr>
            <a:lvl5pPr marL="1009745" indent="-199105" algn="l" defTabSz="1023967" rtl="0" eaLnBrk="1" latinLnBrk="0" hangingPunct="1">
              <a:spcBef>
                <a:spcPct val="20000"/>
              </a:spcBef>
              <a:buFont typeface="Courier New" panose="02070309020205020404" pitchFamily="49" charset="0"/>
              <a:buChar char="o"/>
              <a:defRPr sz="1600" kern="1200">
                <a:solidFill>
                  <a:schemeClr val="tx1"/>
                </a:solidFill>
                <a:latin typeface="+mn-lt"/>
                <a:ea typeface="+mn-ea"/>
                <a:cs typeface="+mn-cs"/>
              </a:defRPr>
            </a:lvl5pPr>
            <a:lvl6pPr marL="2815910" indent="-255992" algn="l" defTabSz="1023967"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27892" indent="-255992" algn="l" defTabSz="1023967"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39876" indent="-255992" algn="l" defTabSz="1023967"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51859" indent="-255992" algn="l" defTabSz="1023967"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a:lstStyle>
          <a:p>
            <a:pPr marL="90488" indent="-90488" fontAlgn="auto">
              <a:spcAft>
                <a:spcPts val="0"/>
              </a:spcAft>
            </a:pPr>
            <a:r>
              <a:rPr lang="en-US" sz="600" dirty="0" smtClean="0">
                <a:solidFill>
                  <a:srgbClr val="000000"/>
                </a:solidFill>
              </a:rPr>
              <a:t>Avoid using Nilfisk Red as fill color in large shapes</a:t>
            </a:r>
          </a:p>
          <a:p>
            <a:pPr marL="90488" indent="-90488" fontAlgn="auto">
              <a:spcAft>
                <a:spcPts val="0"/>
              </a:spcAft>
            </a:pPr>
            <a:r>
              <a:rPr lang="en-US" sz="600" dirty="0" smtClean="0">
                <a:solidFill>
                  <a:srgbClr val="000000"/>
                </a:solidFill>
              </a:rPr>
              <a:t>Be aware that Nilfisk Light Grey may not be visible on all projectors</a:t>
            </a:r>
          </a:p>
          <a:p>
            <a:pPr marL="90488" indent="-90488" fontAlgn="auto">
              <a:spcAft>
                <a:spcPts val="0"/>
              </a:spcAft>
            </a:pPr>
            <a:r>
              <a:rPr lang="en-US" sz="600" dirty="0" smtClean="0">
                <a:solidFill>
                  <a:srgbClr val="000000"/>
                </a:solidFill>
              </a:rPr>
              <a:t>Charts colors are generated based on the colors (Accent 1 to 6) </a:t>
            </a:r>
            <a:br>
              <a:rPr lang="en-US" sz="600" dirty="0" smtClean="0">
                <a:solidFill>
                  <a:srgbClr val="000000"/>
                </a:solidFill>
              </a:rPr>
            </a:br>
            <a:r>
              <a:rPr lang="en-US" sz="600" dirty="0" smtClean="0">
                <a:solidFill>
                  <a:srgbClr val="000000"/>
                </a:solidFill>
              </a:rPr>
              <a:t>in the color scheme. Feel free to change the automatically generated colors</a:t>
            </a:r>
            <a:endParaRPr lang="en-US" sz="600" dirty="0">
              <a:solidFill>
                <a:srgbClr val="000000"/>
              </a:solidFill>
            </a:endParaRPr>
          </a:p>
        </p:txBody>
      </p:sp>
      <p:cxnSp>
        <p:nvCxnSpPr>
          <p:cNvPr id="82" name="Straight Connector 81"/>
          <p:cNvCxnSpPr/>
          <p:nvPr userDrawn="1"/>
        </p:nvCxnSpPr>
        <p:spPr>
          <a:xfrm>
            <a:off x="4265068" y="3724763"/>
            <a:ext cx="426774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3" name="Picture 5"/>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2359409" y="2287752"/>
            <a:ext cx="1707568" cy="1280158"/>
          </a:xfrm>
          <a:prstGeom prst="rect">
            <a:avLst/>
          </a:prstGeom>
          <a:noFill/>
          <a:ln w="9525">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pic>
        <p:nvPicPr>
          <p:cNvPr id="84" name="Picture 6"/>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359409" y="3637325"/>
            <a:ext cx="1707568" cy="1280158"/>
          </a:xfrm>
          <a:prstGeom prst="rect">
            <a:avLst/>
          </a:prstGeom>
          <a:noFill/>
          <a:ln w="9525">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sp>
        <p:nvSpPr>
          <p:cNvPr id="86" name="Title 1"/>
          <p:cNvSpPr txBox="1">
            <a:spLocks/>
          </p:cNvSpPr>
          <p:nvPr userDrawn="1"/>
        </p:nvSpPr>
        <p:spPr>
          <a:xfrm>
            <a:off x="153988" y="201613"/>
            <a:ext cx="8378825" cy="820737"/>
          </a:xfrm>
          <a:prstGeom prst="rect">
            <a:avLst/>
          </a:prstGeom>
        </p:spPr>
        <p:txBody>
          <a:bodyPr vert="horz" lIns="0" tIns="0" rIns="0" bIns="0" rtlCol="0" anchor="t">
            <a:noAutofit/>
          </a:bodyPr>
          <a:lstStyle>
            <a:lvl1pPr algn="l" defTabSz="1023967" rtl="0" eaLnBrk="1" latinLnBrk="0" hangingPunct="1">
              <a:spcBef>
                <a:spcPct val="0"/>
              </a:spcBef>
              <a:buNone/>
              <a:defRPr sz="2400" b="1" kern="1200">
                <a:solidFill>
                  <a:schemeClr val="tx2"/>
                </a:solidFill>
                <a:latin typeface="+mj-lt"/>
                <a:ea typeface="+mj-ea"/>
                <a:cs typeface="+mj-cs"/>
              </a:defRPr>
            </a:lvl1pPr>
          </a:lstStyle>
          <a:p>
            <a:pPr fontAlgn="auto">
              <a:spcAft>
                <a:spcPts val="0"/>
              </a:spcAft>
            </a:pPr>
            <a:r>
              <a:rPr lang="en-US" dirty="0" smtClean="0">
                <a:solidFill>
                  <a:srgbClr val="4B4F54"/>
                </a:solidFill>
              </a:rPr>
              <a:t>Tips and corporate guidelines</a:t>
            </a:r>
            <a:endParaRPr lang="en-US" dirty="0">
              <a:solidFill>
                <a:srgbClr val="4B4F54"/>
              </a:solidFill>
            </a:endParaRPr>
          </a:p>
        </p:txBody>
      </p:sp>
      <p:pic>
        <p:nvPicPr>
          <p:cNvPr id="11266" name="Picture 2"/>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611189" y="2062137"/>
            <a:ext cx="1026464" cy="1366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902855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26" Type="http://schemas.openxmlformats.org/officeDocument/2006/relationships/hyperlink" Target="http://www.mirka.com/en/" TargetMode="External"/><Relationship Id="rId3" Type="http://schemas.openxmlformats.org/officeDocument/2006/relationships/slideLayout" Target="../slideLayouts/slideLayout10.xml"/><Relationship Id="rId21" Type="http://schemas.openxmlformats.org/officeDocument/2006/relationships/vmlDrawing" Target="../drawings/vmlDrawing1.v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5" Type="http://schemas.openxmlformats.org/officeDocument/2006/relationships/image" Target="../media/image5.png"/><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theme" Target="../theme/theme2.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24" Type="http://schemas.openxmlformats.org/officeDocument/2006/relationships/image" Target="../media/image4.emf"/><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oleObject" Target="../embeddings/oleObject1.bin"/><Relationship Id="rId10" Type="http://schemas.openxmlformats.org/officeDocument/2006/relationships/slideLayout" Target="../slideLayouts/slideLayout17.xml"/><Relationship Id="rId19" Type="http://schemas.openxmlformats.org/officeDocument/2006/relationships/slideLayout" Target="../slideLayouts/slideLayout26.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tags" Target="../tags/tag1.xml"/><Relationship Id="rId27"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bwMode="auto">
          <a:xfrm>
            <a:off x="1937892" y="5691"/>
            <a:ext cx="674377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1029" name="Rectangle 3"/>
          <p:cNvSpPr>
            <a:spLocks noGrp="1" noChangeArrowheads="1"/>
          </p:cNvSpPr>
          <p:nvPr>
            <p:ph type="body" idx="1"/>
          </p:nvPr>
        </p:nvSpPr>
        <p:spPr bwMode="auto">
          <a:xfrm>
            <a:off x="349251" y="1407560"/>
            <a:ext cx="8337550" cy="4890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4"/>
          <p:cNvSpPr>
            <a:spLocks noGrp="1" noChangeArrowheads="1"/>
          </p:cNvSpPr>
          <p:nvPr>
            <p:ph type="dt" sz="half" idx="2"/>
          </p:nvPr>
        </p:nvSpPr>
        <p:spPr>
          <a:xfrm>
            <a:off x="6686092" y="6528096"/>
            <a:ext cx="1536186" cy="333375"/>
          </a:xfrm>
          <a:prstGeom prst="rect">
            <a:avLst/>
          </a:prstGeom>
          <a:ln/>
        </p:spPr>
        <p:txBody>
          <a:bodyPr lIns="36000" rIns="36000"/>
          <a:lstStyle>
            <a:lvl1pPr algn="l">
              <a:defRPr sz="1000">
                <a:solidFill>
                  <a:srgbClr val="292929"/>
                </a:solidFill>
              </a:defRPr>
            </a:lvl1pPr>
          </a:lstStyle>
          <a:p>
            <a:pPr>
              <a:defRPr/>
            </a:pPr>
            <a:fld id="{751DB476-5A49-4DEB-AAB5-D588225F0F88}" type="datetime1">
              <a:rPr lang="fi-FI" smtClean="0">
                <a:latin typeface="Arial"/>
              </a:rPr>
              <a:pPr>
                <a:defRPr/>
              </a:pPr>
              <a:t>21.11.2016</a:t>
            </a:fld>
            <a:endParaRPr lang="en-US" dirty="0">
              <a:latin typeface="Arial"/>
            </a:endParaRPr>
          </a:p>
        </p:txBody>
      </p:sp>
      <p:sp>
        <p:nvSpPr>
          <p:cNvPr id="9" name="Rectangle 5"/>
          <p:cNvSpPr>
            <a:spLocks noGrp="1" noChangeArrowheads="1"/>
          </p:cNvSpPr>
          <p:nvPr>
            <p:ph type="ftr" sz="quarter" idx="3"/>
          </p:nvPr>
        </p:nvSpPr>
        <p:spPr>
          <a:xfrm>
            <a:off x="1944402" y="6524629"/>
            <a:ext cx="3965848" cy="333375"/>
          </a:xfrm>
          <a:prstGeom prst="rect">
            <a:avLst/>
          </a:prstGeom>
          <a:ln/>
        </p:spPr>
        <p:txBody>
          <a:bodyPr/>
          <a:lstStyle>
            <a:lvl1pPr algn="ctr">
              <a:defRPr sz="1000">
                <a:solidFill>
                  <a:srgbClr val="292929"/>
                </a:solidFill>
              </a:defRPr>
            </a:lvl1pPr>
          </a:lstStyle>
          <a:p>
            <a:pPr>
              <a:defRPr/>
            </a:pPr>
            <a:endParaRPr lang="en-US" dirty="0">
              <a:latin typeface="Arial"/>
            </a:endParaRPr>
          </a:p>
        </p:txBody>
      </p:sp>
      <p:sp>
        <p:nvSpPr>
          <p:cNvPr id="10" name="Rectangle 6"/>
          <p:cNvSpPr>
            <a:spLocks noGrp="1" noChangeArrowheads="1"/>
          </p:cNvSpPr>
          <p:nvPr>
            <p:ph type="sldNum" sz="quarter" idx="4"/>
          </p:nvPr>
        </p:nvSpPr>
        <p:spPr>
          <a:xfrm>
            <a:off x="8412481" y="6524629"/>
            <a:ext cx="329441" cy="333375"/>
          </a:xfrm>
          <a:prstGeom prst="rect">
            <a:avLst/>
          </a:prstGeom>
          <a:ln/>
        </p:spPr>
        <p:txBody>
          <a:bodyPr lIns="0" rIns="0"/>
          <a:lstStyle>
            <a:lvl1pPr algn="r">
              <a:defRPr sz="1000">
                <a:solidFill>
                  <a:srgbClr val="292929"/>
                </a:solidFill>
              </a:defRPr>
            </a:lvl1pPr>
          </a:lstStyle>
          <a:p>
            <a:pPr>
              <a:defRPr/>
            </a:pPr>
            <a:fld id="{D7CEF7AD-A2BB-4A75-BE55-B51FA10F8B3A}" type="slidenum">
              <a:rPr lang="en-US" smtClean="0">
                <a:latin typeface="Arial"/>
              </a:rPr>
              <a:pPr>
                <a:defRPr/>
              </a:pPr>
              <a:t>‹#›</a:t>
            </a:fld>
            <a:endParaRPr lang="en-US" dirty="0">
              <a:latin typeface="Arial"/>
            </a:endParaRPr>
          </a:p>
        </p:txBody>
      </p:sp>
      <p:sp>
        <p:nvSpPr>
          <p:cNvPr id="11" name="Rectangle 5"/>
          <p:cNvSpPr txBox="1">
            <a:spLocks noChangeArrowheads="1"/>
          </p:cNvSpPr>
          <p:nvPr/>
        </p:nvSpPr>
        <p:spPr bwMode="auto">
          <a:xfrm>
            <a:off x="308768" y="6522877"/>
            <a:ext cx="1220109"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fontAlgn="base">
              <a:spcBef>
                <a:spcPct val="0"/>
              </a:spcBef>
              <a:spcAft>
                <a:spcPct val="0"/>
              </a:spcAft>
              <a:defRPr sz="800" kern="1200">
                <a:solidFill>
                  <a:srgbClr val="292929"/>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sz="1000" dirty="0" smtClean="0"/>
              <a:t>© Mirka</a:t>
            </a:r>
            <a:endParaRPr lang="en-US" sz="1000" dirty="0"/>
          </a:p>
        </p:txBody>
      </p:sp>
      <p:pic>
        <p:nvPicPr>
          <p:cNvPr id="12" name="Picture 1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332319"/>
            <a:ext cx="1619250" cy="359833"/>
          </a:xfrm>
          <a:prstGeom prst="rect">
            <a:avLst/>
          </a:prstGeom>
        </p:spPr>
      </p:pic>
    </p:spTree>
    <p:extLst>
      <p:ext uri="{BB962C8B-B14F-4D97-AF65-F5344CB8AC3E}">
        <p14:creationId xmlns:p14="http://schemas.microsoft.com/office/powerpoint/2010/main" val="45262127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Lst>
  <p:timing>
    <p:tnLst>
      <p:par>
        <p:cTn id="1" dur="indefinite" restart="never" nodeType="tmRoot"/>
      </p:par>
    </p:tnLst>
  </p:timing>
  <p:hf hdr="0" ftr="0" dt="0"/>
  <p:txStyles>
    <p:titleStyle>
      <a:lvl1pPr algn="l" rtl="0" eaLnBrk="1" fontAlgn="base" hangingPunct="1">
        <a:spcBef>
          <a:spcPct val="0"/>
        </a:spcBef>
        <a:spcAft>
          <a:spcPct val="0"/>
        </a:spcAft>
        <a:defRPr sz="2400">
          <a:solidFill>
            <a:schemeClr val="bg1">
              <a:lumMod val="50000"/>
            </a:schemeClr>
          </a:solidFill>
          <a:latin typeface="+mj-lt"/>
          <a:ea typeface="+mj-ea"/>
          <a:cs typeface="+mj-cs"/>
        </a:defRPr>
      </a:lvl1pPr>
      <a:lvl2pPr algn="l" rtl="0" eaLnBrk="1" fontAlgn="base" hangingPunct="1">
        <a:spcBef>
          <a:spcPct val="0"/>
        </a:spcBef>
        <a:spcAft>
          <a:spcPct val="0"/>
        </a:spcAft>
        <a:defRPr sz="2400">
          <a:solidFill>
            <a:schemeClr val="tx2"/>
          </a:solidFill>
          <a:latin typeface="Arial" charset="0"/>
        </a:defRPr>
      </a:lvl2pPr>
      <a:lvl3pPr algn="l" rtl="0" eaLnBrk="1" fontAlgn="base" hangingPunct="1">
        <a:spcBef>
          <a:spcPct val="0"/>
        </a:spcBef>
        <a:spcAft>
          <a:spcPct val="0"/>
        </a:spcAft>
        <a:defRPr sz="2400">
          <a:solidFill>
            <a:schemeClr val="tx2"/>
          </a:solidFill>
          <a:latin typeface="Arial" charset="0"/>
        </a:defRPr>
      </a:lvl3pPr>
      <a:lvl4pPr algn="l" rtl="0" eaLnBrk="1" fontAlgn="base" hangingPunct="1">
        <a:spcBef>
          <a:spcPct val="0"/>
        </a:spcBef>
        <a:spcAft>
          <a:spcPct val="0"/>
        </a:spcAft>
        <a:defRPr sz="2400">
          <a:solidFill>
            <a:schemeClr val="tx2"/>
          </a:solidFill>
          <a:latin typeface="Arial" charset="0"/>
        </a:defRPr>
      </a:lvl4pPr>
      <a:lvl5pPr algn="l" rtl="0" eaLnBrk="1" fontAlgn="base" hangingPunct="1">
        <a:spcBef>
          <a:spcPct val="0"/>
        </a:spcBef>
        <a:spcAft>
          <a:spcPct val="0"/>
        </a:spcAft>
        <a:defRPr sz="2400">
          <a:solidFill>
            <a:schemeClr val="tx2"/>
          </a:solidFill>
          <a:latin typeface="Arial"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p:titleStyle>
    <p:bodyStyle>
      <a:lvl1pPr marL="342891" indent="-342891" algn="l" rtl="0" eaLnBrk="1" fontAlgn="base" hangingPunct="1">
        <a:spcBef>
          <a:spcPct val="20000"/>
        </a:spcBef>
        <a:spcAft>
          <a:spcPct val="0"/>
        </a:spcAft>
        <a:buClr>
          <a:schemeClr val="bg2"/>
        </a:buClr>
        <a:buFont typeface="Arial" charset="0"/>
        <a:buChar char="●"/>
        <a:defRPr sz="2000">
          <a:solidFill>
            <a:schemeClr val="tx1"/>
          </a:solidFill>
          <a:latin typeface="+mn-lt"/>
          <a:ea typeface="+mn-ea"/>
          <a:cs typeface="+mn-cs"/>
        </a:defRPr>
      </a:lvl1pPr>
      <a:lvl2pPr marL="742932" indent="-285744" algn="l" rtl="0" eaLnBrk="1" fontAlgn="base" hangingPunct="1">
        <a:spcBef>
          <a:spcPct val="20000"/>
        </a:spcBef>
        <a:spcAft>
          <a:spcPct val="0"/>
        </a:spcAft>
        <a:buClr>
          <a:srgbClr val="4D4D4D"/>
        </a:buClr>
        <a:buFont typeface="Arial" charset="0"/>
        <a:buChar char="–"/>
        <a:defRPr sz="1800">
          <a:solidFill>
            <a:schemeClr val="tx1"/>
          </a:solidFill>
          <a:latin typeface="+mn-lt"/>
        </a:defRPr>
      </a:lvl2pPr>
      <a:lvl3pPr marL="1142971" indent="-228594" algn="l" rtl="0" eaLnBrk="1" fontAlgn="base" hangingPunct="1">
        <a:spcBef>
          <a:spcPct val="20000"/>
        </a:spcBef>
        <a:spcAft>
          <a:spcPct val="0"/>
        </a:spcAft>
        <a:buClr>
          <a:srgbClr val="292929"/>
        </a:buClr>
        <a:buFont typeface="Arial" charset="0"/>
        <a:buChar char="–"/>
        <a:defRPr sz="1600">
          <a:solidFill>
            <a:schemeClr val="tx1"/>
          </a:solidFill>
          <a:latin typeface="+mn-lt"/>
        </a:defRPr>
      </a:lvl3pPr>
      <a:lvl4pPr marL="1600160" indent="-228594" algn="l" rtl="0" eaLnBrk="1" fontAlgn="base" hangingPunct="1">
        <a:spcBef>
          <a:spcPct val="20000"/>
        </a:spcBef>
        <a:spcAft>
          <a:spcPct val="0"/>
        </a:spcAft>
        <a:buClr>
          <a:srgbClr val="292929"/>
        </a:buClr>
        <a:buFont typeface="Arial" charset="0"/>
        <a:buChar char="–"/>
        <a:defRPr sz="1400">
          <a:solidFill>
            <a:schemeClr val="tx1"/>
          </a:solidFill>
          <a:latin typeface="+mn-lt"/>
        </a:defRPr>
      </a:lvl4pPr>
      <a:lvl5pPr marL="2057349" indent="-228594" algn="l" rtl="0" eaLnBrk="1" fontAlgn="base" hangingPunct="1">
        <a:spcBef>
          <a:spcPct val="20000"/>
        </a:spcBef>
        <a:spcAft>
          <a:spcPct val="0"/>
        </a:spcAft>
        <a:buFont typeface="Arial" charset="0"/>
        <a:buChar char="»"/>
        <a:defRPr sz="1000">
          <a:solidFill>
            <a:schemeClr val="tx1"/>
          </a:solidFill>
          <a:latin typeface="+mn-lt"/>
        </a:defRPr>
      </a:lvl5pPr>
      <a:lvl6pPr marL="2514537" indent="-228594" algn="l" rtl="0" eaLnBrk="1" fontAlgn="base" hangingPunct="1">
        <a:spcBef>
          <a:spcPct val="20000"/>
        </a:spcBef>
        <a:spcAft>
          <a:spcPct val="0"/>
        </a:spcAft>
        <a:buFont typeface="Arial" charset="0"/>
        <a:buChar char="»"/>
        <a:defRPr sz="1000">
          <a:solidFill>
            <a:schemeClr val="tx1"/>
          </a:solidFill>
          <a:latin typeface="+mn-lt"/>
        </a:defRPr>
      </a:lvl6pPr>
      <a:lvl7pPr marL="2971726" indent="-228594" algn="l" rtl="0" eaLnBrk="1" fontAlgn="base" hangingPunct="1">
        <a:spcBef>
          <a:spcPct val="20000"/>
        </a:spcBef>
        <a:spcAft>
          <a:spcPct val="0"/>
        </a:spcAft>
        <a:buFont typeface="Arial" charset="0"/>
        <a:buChar char="»"/>
        <a:defRPr sz="1000">
          <a:solidFill>
            <a:schemeClr val="tx1"/>
          </a:solidFill>
          <a:latin typeface="+mn-lt"/>
        </a:defRPr>
      </a:lvl7pPr>
      <a:lvl8pPr marL="3428914" indent="-228594" algn="l" rtl="0" eaLnBrk="1" fontAlgn="base" hangingPunct="1">
        <a:spcBef>
          <a:spcPct val="20000"/>
        </a:spcBef>
        <a:spcAft>
          <a:spcPct val="0"/>
        </a:spcAft>
        <a:buFont typeface="Arial" charset="0"/>
        <a:buChar char="»"/>
        <a:defRPr sz="1000">
          <a:solidFill>
            <a:schemeClr val="tx1"/>
          </a:solidFill>
          <a:latin typeface="+mn-lt"/>
        </a:defRPr>
      </a:lvl8pPr>
      <a:lvl9pPr marL="3886103" indent="-228594" algn="l" rtl="0" eaLnBrk="1" fontAlgn="base" hangingPunct="1">
        <a:spcBef>
          <a:spcPct val="20000"/>
        </a:spcBef>
        <a:spcAft>
          <a:spcPct val="0"/>
        </a:spcAft>
        <a:buFont typeface="Arial" charset="0"/>
        <a:buChar char="»"/>
        <a:defRPr sz="1000">
          <a:solidFill>
            <a:schemeClr val="tx1"/>
          </a:solidFill>
          <a:latin typeface="+mn-lt"/>
        </a:defRPr>
      </a:lvl9pPr>
    </p:bodyStyle>
    <p:otherStyle>
      <a:defPPr>
        <a:defRPr lang="sv-FI"/>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2"/>
            </p:custDataLst>
            <p:extLst>
              <p:ext uri="{D42A27DB-BD31-4B8C-83A1-F6EECF244321}">
                <p14:modId xmlns:p14="http://schemas.microsoft.com/office/powerpoint/2010/main" val="3970830539"/>
              </p:ext>
            </p:extLst>
          </p:nvPr>
        </p:nvGraphicFramePr>
        <p:xfrm>
          <a:off x="1589" y="2118"/>
          <a:ext cx="1587" cy="2116"/>
        </p:xfrm>
        <a:graphic>
          <a:graphicData uri="http://schemas.openxmlformats.org/presentationml/2006/ole">
            <mc:AlternateContent xmlns:mc="http://schemas.openxmlformats.org/markup-compatibility/2006">
              <mc:Choice xmlns:v="urn:schemas-microsoft-com:vml" Requires="v">
                <p:oleObj spid="_x0000_s3210" name="think-cell Slide" r:id="rId23" imgW="270" imgH="270" progId="TCLayout.ActiveDocument.1">
                  <p:embed/>
                </p:oleObj>
              </mc:Choice>
              <mc:Fallback>
                <p:oleObj name="think-cell Slide" r:id="rId23" imgW="270" imgH="270" progId="TCLayout.ActiveDocument.1">
                  <p:embed/>
                  <p:pic>
                    <p:nvPicPr>
                      <p:cNvPr id="0" name=""/>
                      <p:cNvPicPr/>
                      <p:nvPr/>
                    </p:nvPicPr>
                    <p:blipFill>
                      <a:blip r:embed="rId24"/>
                      <a:stretch>
                        <a:fillRect/>
                      </a:stretch>
                    </p:blipFill>
                    <p:spPr>
                      <a:xfrm>
                        <a:off x="1589" y="2118"/>
                        <a:ext cx="1587" cy="2116"/>
                      </a:xfrm>
                      <a:prstGeom prst="rect">
                        <a:avLst/>
                      </a:prstGeom>
                    </p:spPr>
                  </p:pic>
                </p:oleObj>
              </mc:Fallback>
            </mc:AlternateContent>
          </a:graphicData>
        </a:graphic>
      </p:graphicFrame>
      <p:sp>
        <p:nvSpPr>
          <p:cNvPr id="2" name="Title Placeholder 1"/>
          <p:cNvSpPr>
            <a:spLocks noGrp="1"/>
          </p:cNvSpPr>
          <p:nvPr>
            <p:ph type="title"/>
          </p:nvPr>
        </p:nvSpPr>
        <p:spPr>
          <a:xfrm>
            <a:off x="153988" y="201567"/>
            <a:ext cx="8378825" cy="820737"/>
          </a:xfrm>
          <a:prstGeom prst="rect">
            <a:avLst/>
          </a:prstGeom>
        </p:spPr>
        <p:txBody>
          <a:bodyPr vert="horz" lIns="0" tIns="0" rIns="0" bIns="0" rtlCol="0" anchor="t">
            <a:noAutofit/>
          </a:bodyPr>
          <a:lstStyle/>
          <a:p>
            <a:r>
              <a:rPr lang="en-US" noProof="0" smtClean="0"/>
              <a:t>Click to edit Master title style</a:t>
            </a:r>
            <a:endParaRPr lang="en-US" noProof="0" dirty="0"/>
          </a:p>
        </p:txBody>
      </p:sp>
      <p:sp>
        <p:nvSpPr>
          <p:cNvPr id="3" name="Text Placeholder 2"/>
          <p:cNvSpPr>
            <a:spLocks noGrp="1"/>
          </p:cNvSpPr>
          <p:nvPr>
            <p:ph type="body" idx="1"/>
          </p:nvPr>
        </p:nvSpPr>
        <p:spPr>
          <a:xfrm>
            <a:off x="611189" y="1312864"/>
            <a:ext cx="7921625" cy="4826166"/>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Date Placeholder 3"/>
          <p:cNvSpPr>
            <a:spLocks noGrp="1"/>
          </p:cNvSpPr>
          <p:nvPr>
            <p:ph type="dt" sz="half" idx="2"/>
          </p:nvPr>
        </p:nvSpPr>
        <p:spPr>
          <a:xfrm>
            <a:off x="2664972" y="6544083"/>
            <a:ext cx="493725" cy="153888"/>
          </a:xfrm>
          <a:prstGeom prst="rect">
            <a:avLst/>
          </a:prstGeom>
        </p:spPr>
        <p:txBody>
          <a:bodyPr vert="horz" wrap="none" lIns="0" tIns="0" rIns="0" bIns="0" rtlCol="0" anchor="ctr">
            <a:spAutoFit/>
          </a:bodyPr>
          <a:lstStyle>
            <a:lvl1pPr algn="r">
              <a:defRPr sz="1000">
                <a:solidFill>
                  <a:schemeClr val="accent1"/>
                </a:solidFill>
              </a:defRPr>
            </a:lvl1pPr>
          </a:lstStyle>
          <a:p>
            <a:pPr defTabSz="1023967" fontAlgn="auto">
              <a:spcBef>
                <a:spcPts val="0"/>
              </a:spcBef>
              <a:spcAft>
                <a:spcPts val="0"/>
              </a:spcAft>
            </a:pPr>
            <a:fld id="{A0ABC626-455B-41B0-A0E7-A5E156590607}" type="datetime1">
              <a:rPr lang="en-US" smtClean="0">
                <a:solidFill>
                  <a:srgbClr val="7C878E"/>
                </a:solidFill>
                <a:latin typeface="Arial"/>
              </a:rPr>
              <a:pPr defTabSz="1023967" fontAlgn="auto">
                <a:spcBef>
                  <a:spcPts val="0"/>
                </a:spcBef>
                <a:spcAft>
                  <a:spcPts val="0"/>
                </a:spcAft>
              </a:pPr>
              <a:t>11/21/2016</a:t>
            </a:fld>
            <a:endParaRPr lang="en-US" dirty="0">
              <a:solidFill>
                <a:srgbClr val="7C878E"/>
              </a:solidFill>
              <a:latin typeface="Arial"/>
            </a:endParaRPr>
          </a:p>
        </p:txBody>
      </p:sp>
      <p:sp>
        <p:nvSpPr>
          <p:cNvPr id="5" name="Footer Placeholder 4"/>
          <p:cNvSpPr>
            <a:spLocks noGrp="1"/>
          </p:cNvSpPr>
          <p:nvPr>
            <p:ph type="ftr" sz="quarter" idx="3"/>
          </p:nvPr>
        </p:nvSpPr>
        <p:spPr>
          <a:xfrm>
            <a:off x="3760880" y="6529068"/>
            <a:ext cx="1622239" cy="153888"/>
          </a:xfrm>
          <a:prstGeom prst="rect">
            <a:avLst/>
          </a:prstGeom>
        </p:spPr>
        <p:txBody>
          <a:bodyPr vert="horz" wrap="none" lIns="0" tIns="0" rIns="0" bIns="0" rtlCol="0" anchor="ctr">
            <a:spAutoFit/>
          </a:bodyPr>
          <a:lstStyle>
            <a:lvl1pPr algn="ctr">
              <a:defRPr sz="1000">
                <a:solidFill>
                  <a:schemeClr val="accent1"/>
                </a:solidFill>
              </a:defRPr>
            </a:lvl1pPr>
          </a:lstStyle>
          <a:p>
            <a:pPr defTabSz="1023967" fontAlgn="auto">
              <a:spcBef>
                <a:spcPts val="0"/>
              </a:spcBef>
              <a:spcAft>
                <a:spcPts val="0"/>
              </a:spcAft>
            </a:pPr>
            <a:r>
              <a:rPr lang="en-US" dirty="0" smtClean="0">
                <a:solidFill>
                  <a:srgbClr val="7C878E"/>
                </a:solidFill>
                <a:latin typeface="Arial"/>
              </a:rPr>
              <a:t>COMPANY CONFIDENTIAL</a:t>
            </a:r>
            <a:endParaRPr lang="en-US" dirty="0">
              <a:solidFill>
                <a:srgbClr val="7C878E"/>
              </a:solidFill>
              <a:latin typeface="Arial"/>
            </a:endParaRPr>
          </a:p>
        </p:txBody>
      </p:sp>
      <p:sp>
        <p:nvSpPr>
          <p:cNvPr id="6" name="Slide Number Placeholder 5"/>
          <p:cNvSpPr>
            <a:spLocks noGrp="1"/>
          </p:cNvSpPr>
          <p:nvPr>
            <p:ph type="sldNum" sz="quarter" idx="4"/>
          </p:nvPr>
        </p:nvSpPr>
        <p:spPr>
          <a:xfrm>
            <a:off x="5835696" y="6563768"/>
            <a:ext cx="592340" cy="153888"/>
          </a:xfrm>
          <a:prstGeom prst="rect">
            <a:avLst/>
          </a:prstGeom>
        </p:spPr>
        <p:txBody>
          <a:bodyPr vert="horz" wrap="square" lIns="0" tIns="0" rIns="0" bIns="0" rtlCol="0" anchor="ctr">
            <a:spAutoFit/>
          </a:bodyPr>
          <a:lstStyle>
            <a:lvl1pPr algn="l">
              <a:defRPr sz="1000">
                <a:solidFill>
                  <a:schemeClr val="accent1"/>
                </a:solidFill>
              </a:defRPr>
            </a:lvl1pPr>
          </a:lstStyle>
          <a:p>
            <a:pPr defTabSz="1023967" fontAlgn="auto">
              <a:spcBef>
                <a:spcPts val="0"/>
              </a:spcBef>
              <a:spcAft>
                <a:spcPts val="0"/>
              </a:spcAft>
            </a:pPr>
            <a:r>
              <a:rPr lang="en-US" dirty="0" smtClean="0">
                <a:solidFill>
                  <a:srgbClr val="7C878E"/>
                </a:solidFill>
                <a:latin typeface="Arial"/>
              </a:rPr>
              <a:t>Page </a:t>
            </a:r>
            <a:fld id="{6C385236-B7BA-4938-9EA6-6DEC8CA653D7}" type="slidenum">
              <a:rPr lang="en-US" smtClean="0">
                <a:solidFill>
                  <a:srgbClr val="7C878E"/>
                </a:solidFill>
                <a:latin typeface="Arial"/>
              </a:rPr>
              <a:pPr defTabSz="1023967" fontAlgn="auto">
                <a:spcBef>
                  <a:spcPts val="0"/>
                </a:spcBef>
                <a:spcAft>
                  <a:spcPts val="0"/>
                </a:spcAft>
              </a:pPr>
              <a:t>‹#›</a:t>
            </a:fld>
            <a:endParaRPr lang="en-US" dirty="0">
              <a:solidFill>
                <a:srgbClr val="7C878E"/>
              </a:solidFill>
              <a:latin typeface="Arial"/>
            </a:endParaRPr>
          </a:p>
        </p:txBody>
      </p:sp>
      <p:sp>
        <p:nvSpPr>
          <p:cNvPr id="14" name="Vinkel 8"/>
          <p:cNvSpPr/>
          <p:nvPr userDrawn="1"/>
        </p:nvSpPr>
        <p:spPr>
          <a:xfrm>
            <a:off x="-88105" y="1278996"/>
            <a:ext cx="45719" cy="67733"/>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396" tIns="51198" rIns="102396" bIns="51198" rtlCol="0" anchor="ctr"/>
          <a:lstStyle/>
          <a:p>
            <a:pPr algn="ctr" defTabSz="1023967" fontAlgn="auto">
              <a:spcBef>
                <a:spcPts val="0"/>
              </a:spcBef>
              <a:spcAft>
                <a:spcPts val="0"/>
              </a:spcAft>
            </a:pPr>
            <a:endParaRPr lang="en-US" sz="2000" dirty="0">
              <a:solidFill>
                <a:srgbClr val="000000"/>
              </a:solidFill>
            </a:endParaRPr>
          </a:p>
        </p:txBody>
      </p:sp>
      <p:sp>
        <p:nvSpPr>
          <p:cNvPr id="16" name="Vinkel 9"/>
          <p:cNvSpPr/>
          <p:nvPr userDrawn="1"/>
        </p:nvSpPr>
        <p:spPr>
          <a:xfrm>
            <a:off x="-88105" y="6104467"/>
            <a:ext cx="45719" cy="67733"/>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396" tIns="51198" rIns="102396" bIns="51198" rtlCol="0" anchor="ctr"/>
          <a:lstStyle/>
          <a:p>
            <a:pPr algn="ctr" defTabSz="1023967" fontAlgn="auto">
              <a:spcBef>
                <a:spcPts val="0"/>
              </a:spcBef>
              <a:spcAft>
                <a:spcPts val="0"/>
              </a:spcAft>
            </a:pPr>
            <a:endParaRPr lang="en-US" sz="2000" dirty="0">
              <a:solidFill>
                <a:srgbClr val="000000"/>
              </a:solidFill>
            </a:endParaRPr>
          </a:p>
        </p:txBody>
      </p:sp>
      <p:sp>
        <p:nvSpPr>
          <p:cNvPr id="17" name="Vinkel 10"/>
          <p:cNvSpPr/>
          <p:nvPr userDrawn="1"/>
        </p:nvSpPr>
        <p:spPr>
          <a:xfrm rot="5400000">
            <a:off x="123510" y="-114298"/>
            <a:ext cx="60959" cy="508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396" tIns="51198" rIns="102396" bIns="51198" rtlCol="0" anchor="ctr"/>
          <a:lstStyle/>
          <a:p>
            <a:pPr algn="ctr" defTabSz="1023967" fontAlgn="auto">
              <a:spcBef>
                <a:spcPts val="0"/>
              </a:spcBef>
              <a:spcAft>
                <a:spcPts val="0"/>
              </a:spcAft>
            </a:pPr>
            <a:endParaRPr lang="en-US" sz="2000" dirty="0">
              <a:solidFill>
                <a:srgbClr val="000000"/>
              </a:solidFill>
            </a:endParaRPr>
          </a:p>
        </p:txBody>
      </p:sp>
      <p:sp>
        <p:nvSpPr>
          <p:cNvPr id="18" name="Vinkel 11"/>
          <p:cNvSpPr/>
          <p:nvPr userDrawn="1"/>
        </p:nvSpPr>
        <p:spPr>
          <a:xfrm rot="5400000">
            <a:off x="580710" y="-114298"/>
            <a:ext cx="60959" cy="508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396" tIns="51198" rIns="102396" bIns="51198" rtlCol="0" anchor="ctr"/>
          <a:lstStyle/>
          <a:p>
            <a:pPr algn="ctr" defTabSz="1023967" fontAlgn="auto">
              <a:spcBef>
                <a:spcPts val="0"/>
              </a:spcBef>
              <a:spcAft>
                <a:spcPts val="0"/>
              </a:spcAft>
            </a:pPr>
            <a:endParaRPr lang="en-US" sz="2000" dirty="0">
              <a:solidFill>
                <a:srgbClr val="000000"/>
              </a:solidFill>
            </a:endParaRPr>
          </a:p>
        </p:txBody>
      </p:sp>
      <p:sp>
        <p:nvSpPr>
          <p:cNvPr id="19" name="Vinkel 12"/>
          <p:cNvSpPr/>
          <p:nvPr userDrawn="1"/>
        </p:nvSpPr>
        <p:spPr>
          <a:xfrm rot="5400000">
            <a:off x="8502335" y="-114298"/>
            <a:ext cx="60959" cy="508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396" tIns="51198" rIns="102396" bIns="51198" rtlCol="0" anchor="ctr"/>
          <a:lstStyle/>
          <a:p>
            <a:pPr algn="ctr" defTabSz="1023967" fontAlgn="auto">
              <a:spcBef>
                <a:spcPts val="0"/>
              </a:spcBef>
              <a:spcAft>
                <a:spcPts val="0"/>
              </a:spcAft>
            </a:pPr>
            <a:endParaRPr lang="en-US" sz="2000" dirty="0">
              <a:solidFill>
                <a:srgbClr val="000000"/>
              </a:solidFill>
            </a:endParaRPr>
          </a:p>
        </p:txBody>
      </p:sp>
      <p:pic>
        <p:nvPicPr>
          <p:cNvPr id="13" name="Picture 12"/>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7877175" y="6452742"/>
            <a:ext cx="1113276" cy="222053"/>
          </a:xfrm>
          <a:prstGeom prst="rect">
            <a:avLst/>
          </a:prstGeom>
        </p:spPr>
      </p:pic>
      <p:pic>
        <p:nvPicPr>
          <p:cNvPr id="15" name="Picture 4" descr="http://www.mirka.com/Templates/Mirka/Styles/images/logo.png">
            <a:hlinkClick r:id="rId26"/>
          </p:cNvPr>
          <p:cNvPicPr>
            <a:picLocks noChangeAspect="1" noChangeArrowheads="1"/>
          </p:cNvPicPr>
          <p:nvPr userDrawn="1"/>
        </p:nvPicPr>
        <p:blipFill>
          <a:blip r:embed="rId27">
            <a:extLst>
              <a:ext uri="{28A0092B-C50C-407E-A947-70E740481C1C}">
                <a14:useLocalDpi xmlns:a14="http://schemas.microsoft.com/office/drawing/2010/main" val="0"/>
              </a:ext>
            </a:extLst>
          </a:blip>
          <a:srcRect/>
          <a:stretch>
            <a:fillRect/>
          </a:stretch>
        </p:blipFill>
        <p:spPr bwMode="auto">
          <a:xfrm>
            <a:off x="128588" y="6345241"/>
            <a:ext cx="1891103" cy="397683"/>
          </a:xfrm>
          <a:prstGeom prst="rect">
            <a:avLst/>
          </a:prstGeom>
          <a:noFill/>
          <a:ln>
            <a:solidFill>
              <a:srgbClr val="FFC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330675"/>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Lst>
  <p:timing>
    <p:tnLst>
      <p:par>
        <p:cTn id="1" dur="indefinite" restart="never" nodeType="tmRoot"/>
      </p:par>
    </p:tnLst>
  </p:timing>
  <p:hf hdr="0" dt="0"/>
  <p:txStyles>
    <p:titleStyle>
      <a:lvl1pPr algn="l" defTabSz="1023967" rtl="0" eaLnBrk="1" latinLnBrk="0" hangingPunct="1">
        <a:spcBef>
          <a:spcPct val="0"/>
        </a:spcBef>
        <a:buNone/>
        <a:defRPr sz="2400" b="1" kern="1200">
          <a:solidFill>
            <a:schemeClr val="tx2"/>
          </a:solidFill>
          <a:latin typeface="+mj-lt"/>
          <a:ea typeface="+mj-ea"/>
          <a:cs typeface="+mj-cs"/>
        </a:defRPr>
      </a:lvl1pPr>
    </p:titleStyle>
    <p:bodyStyle>
      <a:lvl1pPr marL="199105" indent="-199105" algn="l" defTabSz="1023967"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398209" indent="-199105" algn="l" defTabSz="1023967"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2pPr>
      <a:lvl3pPr marL="597314" indent="-199105" algn="l" defTabSz="1023967" rtl="0" eaLnBrk="1" latinLnBrk="0" hangingPunct="1">
        <a:spcBef>
          <a:spcPct val="20000"/>
        </a:spcBef>
        <a:buFont typeface="Courier New" panose="02070309020205020404" pitchFamily="49" charset="0"/>
        <a:buChar char="o"/>
        <a:defRPr sz="1600" kern="1200">
          <a:solidFill>
            <a:schemeClr val="tx1"/>
          </a:solidFill>
          <a:latin typeface="+mn-lt"/>
          <a:ea typeface="+mn-ea"/>
          <a:cs typeface="+mn-cs"/>
        </a:defRPr>
      </a:lvl3pPr>
      <a:lvl4pPr marL="810641" indent="-213327" algn="l" defTabSz="1023967" rtl="0" eaLnBrk="1" latinLnBrk="0" hangingPunct="1">
        <a:spcBef>
          <a:spcPct val="20000"/>
        </a:spcBef>
        <a:buFont typeface="Courier New" panose="02070309020205020404" pitchFamily="49" charset="0"/>
        <a:buChar char="o"/>
        <a:defRPr sz="1600" kern="1200">
          <a:solidFill>
            <a:schemeClr val="tx1"/>
          </a:solidFill>
          <a:latin typeface="+mn-lt"/>
          <a:ea typeface="+mn-ea"/>
          <a:cs typeface="+mn-cs"/>
        </a:defRPr>
      </a:lvl4pPr>
      <a:lvl5pPr marL="1009745" indent="-199105" algn="l" defTabSz="1023967" rtl="0" eaLnBrk="1" latinLnBrk="0" hangingPunct="1">
        <a:spcBef>
          <a:spcPct val="20000"/>
        </a:spcBef>
        <a:buFont typeface="Courier New" panose="02070309020205020404" pitchFamily="49" charset="0"/>
        <a:buChar char="o"/>
        <a:defRPr sz="1600" kern="1200">
          <a:solidFill>
            <a:schemeClr val="tx1"/>
          </a:solidFill>
          <a:latin typeface="+mn-lt"/>
          <a:ea typeface="+mn-ea"/>
          <a:cs typeface="+mn-cs"/>
        </a:defRPr>
      </a:lvl5pPr>
      <a:lvl6pPr marL="2815910" indent="-255992" algn="l" defTabSz="1023967"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27892" indent="-255992" algn="l" defTabSz="1023967"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39876" indent="-255992" algn="l" defTabSz="1023967"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51859" indent="-255992" algn="l" defTabSz="1023967"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p:bodyStyle>
    <p:otherStyle>
      <a:defPPr>
        <a:defRPr lang="en-US"/>
      </a:defPPr>
      <a:lvl1pPr marL="0" algn="l" defTabSz="1023967" rtl="0" eaLnBrk="1" latinLnBrk="0" hangingPunct="1">
        <a:defRPr sz="2000" kern="1200">
          <a:solidFill>
            <a:schemeClr val="tx1"/>
          </a:solidFill>
          <a:latin typeface="+mn-lt"/>
          <a:ea typeface="+mn-ea"/>
          <a:cs typeface="+mn-cs"/>
        </a:defRPr>
      </a:lvl1pPr>
      <a:lvl2pPr marL="511984" algn="l" defTabSz="1023967" rtl="0" eaLnBrk="1" latinLnBrk="0" hangingPunct="1">
        <a:defRPr sz="2000" kern="1200">
          <a:solidFill>
            <a:schemeClr val="tx1"/>
          </a:solidFill>
          <a:latin typeface="+mn-lt"/>
          <a:ea typeface="+mn-ea"/>
          <a:cs typeface="+mn-cs"/>
        </a:defRPr>
      </a:lvl2pPr>
      <a:lvl3pPr marL="1023967" algn="l" defTabSz="1023967" rtl="0" eaLnBrk="1" latinLnBrk="0" hangingPunct="1">
        <a:defRPr sz="2000" kern="1200">
          <a:solidFill>
            <a:schemeClr val="tx1"/>
          </a:solidFill>
          <a:latin typeface="+mn-lt"/>
          <a:ea typeface="+mn-ea"/>
          <a:cs typeface="+mn-cs"/>
        </a:defRPr>
      </a:lvl3pPr>
      <a:lvl4pPr marL="1535951" algn="l" defTabSz="1023967" rtl="0" eaLnBrk="1" latinLnBrk="0" hangingPunct="1">
        <a:defRPr sz="2000" kern="1200">
          <a:solidFill>
            <a:schemeClr val="tx1"/>
          </a:solidFill>
          <a:latin typeface="+mn-lt"/>
          <a:ea typeface="+mn-ea"/>
          <a:cs typeface="+mn-cs"/>
        </a:defRPr>
      </a:lvl4pPr>
      <a:lvl5pPr marL="2047934" algn="l" defTabSz="1023967" rtl="0" eaLnBrk="1" latinLnBrk="0" hangingPunct="1">
        <a:defRPr sz="2000" kern="1200">
          <a:solidFill>
            <a:schemeClr val="tx1"/>
          </a:solidFill>
          <a:latin typeface="+mn-lt"/>
          <a:ea typeface="+mn-ea"/>
          <a:cs typeface="+mn-cs"/>
        </a:defRPr>
      </a:lvl5pPr>
      <a:lvl6pPr marL="2559918" algn="l" defTabSz="1023967" rtl="0" eaLnBrk="1" latinLnBrk="0" hangingPunct="1">
        <a:defRPr sz="2000" kern="1200">
          <a:solidFill>
            <a:schemeClr val="tx1"/>
          </a:solidFill>
          <a:latin typeface="+mn-lt"/>
          <a:ea typeface="+mn-ea"/>
          <a:cs typeface="+mn-cs"/>
        </a:defRPr>
      </a:lvl6pPr>
      <a:lvl7pPr marL="3071901" algn="l" defTabSz="1023967" rtl="0" eaLnBrk="1" latinLnBrk="0" hangingPunct="1">
        <a:defRPr sz="2000" kern="1200">
          <a:solidFill>
            <a:schemeClr val="tx1"/>
          </a:solidFill>
          <a:latin typeface="+mn-lt"/>
          <a:ea typeface="+mn-ea"/>
          <a:cs typeface="+mn-cs"/>
        </a:defRPr>
      </a:lvl7pPr>
      <a:lvl8pPr marL="3583884" algn="l" defTabSz="1023967" rtl="0" eaLnBrk="1" latinLnBrk="0" hangingPunct="1">
        <a:defRPr sz="2000" kern="1200">
          <a:solidFill>
            <a:schemeClr val="tx1"/>
          </a:solidFill>
          <a:latin typeface="+mn-lt"/>
          <a:ea typeface="+mn-ea"/>
          <a:cs typeface="+mn-cs"/>
        </a:defRPr>
      </a:lvl8pPr>
      <a:lvl9pPr marL="4095868" algn="l" defTabSz="1023967"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hyperlink" Target="http://www.google.dk/url?sa=i&amp;rct=j&amp;q=&amp;esrc=s&amp;frm=1&amp;source=images&amp;cd=&amp;cad=rja&amp;uact=8&amp;ved=0CAcQjRw&amp;url=http://www.nonpaintstore.nl/en/gereedschap/vacuum-cleaners-and-bags/festool-stofzuigers/festool-mobiele-stofzuigers-ctl/festool-mobiele-stofzuiger-cleantex-ctl-26/festool-combi-deal-584017-ctl-26-e-ac-longlife-496120.html&amp;ei=u0s9VeuDAeehyAP814LoBA&amp;bvm=bv.91665533,d.bGQ&amp;psig=AFQjCNFlJJtNIbHhK2tDDcVv5xj5I3gi9Q&amp;ust=1430166783085151"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www.google.dk/url?sa=i&amp;rct=j&amp;q=&amp;esrc=s&amp;frm=1&amp;source=images&amp;cd=&amp;cad=rja&amp;uact=8&amp;ved=0CAcQjRw&amp;url=http://www.mirka.com/en/TOOLS/Dust_Extraction/?productgroup%3D%26product%3DMirka%2BDust%2BExtractor%2B915%2BL%2B230V___8999700111&amp;ei=fz46VdnSCYegPeCVgPAN&amp;bvm=bv.91427555,d.d2s&amp;psig=AFQjCNGO3anruseUh9tez0OyeQdrut3niQ&amp;ust=1429966820105845" TargetMode="Externa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2866" y="3528070"/>
            <a:ext cx="7241060" cy="1470025"/>
          </a:xfrm>
        </p:spPr>
        <p:txBody>
          <a:bodyPr/>
          <a:lstStyle/>
          <a:p>
            <a:r>
              <a:rPr lang="sv-FI" dirty="0" smtClean="0"/>
              <a:t>Mirka</a:t>
            </a:r>
            <a:r>
              <a:rPr lang="sv-FI" baseline="30000" dirty="0" smtClean="0"/>
              <a:t>®</a:t>
            </a:r>
            <a:r>
              <a:rPr lang="sv-FI" dirty="0" smtClean="0"/>
              <a:t> Dust </a:t>
            </a:r>
            <a:r>
              <a:rPr lang="sv-FI" dirty="0" err="1"/>
              <a:t>E</a:t>
            </a:r>
            <a:r>
              <a:rPr lang="sv-FI" dirty="0" err="1" smtClean="0"/>
              <a:t>xtractor</a:t>
            </a:r>
            <a:r>
              <a:rPr lang="sv-FI" dirty="0" smtClean="0"/>
              <a:t> 1230</a:t>
            </a:r>
            <a:endParaRPr lang="sv-FI"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68068" y="1248659"/>
            <a:ext cx="2268456" cy="2622902"/>
          </a:xfrm>
          <a:prstGeom prst="rect">
            <a:avLst/>
          </a:prstGeom>
        </p:spPr>
      </p:pic>
      <p:sp>
        <p:nvSpPr>
          <p:cNvPr id="4" name="Subtitle 4"/>
          <p:cNvSpPr>
            <a:spLocks noGrp="1"/>
          </p:cNvSpPr>
          <p:nvPr>
            <p:ph type="subTitle" idx="1"/>
          </p:nvPr>
        </p:nvSpPr>
        <p:spPr>
          <a:xfrm>
            <a:off x="1492996" y="4654604"/>
            <a:ext cx="6400800" cy="933994"/>
          </a:xfrm>
        </p:spPr>
        <p:txBody>
          <a:bodyPr/>
          <a:lstStyle/>
          <a:p>
            <a:r>
              <a:rPr lang="sv-FI" dirty="0" err="1" smtClean="0"/>
              <a:t>Launch</a:t>
            </a:r>
            <a:r>
              <a:rPr lang="sv-FI" dirty="0" smtClean="0"/>
              <a:t> Pack</a:t>
            </a:r>
            <a:br>
              <a:rPr lang="sv-FI" dirty="0" smtClean="0"/>
            </a:br>
            <a:r>
              <a:rPr lang="sv-FI" dirty="0" err="1" smtClean="0"/>
              <a:t>October</a:t>
            </a:r>
            <a:r>
              <a:rPr lang="sv-FI" dirty="0" smtClean="0"/>
              <a:t> 2016</a:t>
            </a:r>
            <a:endParaRPr lang="sv-FI" dirty="0"/>
          </a:p>
        </p:txBody>
      </p:sp>
    </p:spTree>
    <p:extLst>
      <p:ext uri="{BB962C8B-B14F-4D97-AF65-F5344CB8AC3E}">
        <p14:creationId xmlns:p14="http://schemas.microsoft.com/office/powerpoint/2010/main" val="4662630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Content</a:t>
            </a:r>
            <a:endParaRPr lang="sv-FI" dirty="0"/>
          </a:p>
        </p:txBody>
      </p:sp>
      <p:sp>
        <p:nvSpPr>
          <p:cNvPr id="3" name="Content Placeholder 2"/>
          <p:cNvSpPr>
            <a:spLocks noGrp="1"/>
          </p:cNvSpPr>
          <p:nvPr>
            <p:ph idx="1"/>
          </p:nvPr>
        </p:nvSpPr>
        <p:spPr/>
        <p:txBody>
          <a:bodyPr/>
          <a:lstStyle/>
          <a:p>
            <a:r>
              <a:rPr lang="en-GB" dirty="0" smtClean="0"/>
              <a:t>Background and market information</a:t>
            </a:r>
          </a:p>
          <a:p>
            <a:r>
              <a:rPr lang="en-GB" dirty="0" smtClean="0"/>
              <a:t>Versions </a:t>
            </a:r>
          </a:p>
          <a:p>
            <a:r>
              <a:rPr lang="en-GB" dirty="0" smtClean="0"/>
              <a:t>Technical specifications and features </a:t>
            </a:r>
          </a:p>
          <a:p>
            <a:r>
              <a:rPr lang="en-GB" dirty="0" smtClean="0"/>
              <a:t>Accessories and trolleys</a:t>
            </a:r>
          </a:p>
          <a:p>
            <a:r>
              <a:rPr lang="en-GB" dirty="0" smtClean="0"/>
              <a:t>Comparison 915 vs. 1230</a:t>
            </a:r>
          </a:p>
          <a:p>
            <a:r>
              <a:rPr lang="en-GB" dirty="0" smtClean="0"/>
              <a:t>Pricing</a:t>
            </a:r>
          </a:p>
          <a:p>
            <a:endParaRPr lang="en-GB" dirty="0" smtClean="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2</a:t>
            </a:fld>
            <a:endParaRPr lang="en-US" dirty="0"/>
          </a:p>
        </p:txBody>
      </p:sp>
    </p:spTree>
    <p:extLst>
      <p:ext uri="{BB962C8B-B14F-4D97-AF65-F5344CB8AC3E}">
        <p14:creationId xmlns:p14="http://schemas.microsoft.com/office/powerpoint/2010/main" val="21366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Background</a:t>
            </a:r>
            <a:endParaRPr lang="sv-FI" dirty="0"/>
          </a:p>
        </p:txBody>
      </p:sp>
      <p:sp>
        <p:nvSpPr>
          <p:cNvPr id="3" name="Content Placeholder 2"/>
          <p:cNvSpPr>
            <a:spLocks noGrp="1"/>
          </p:cNvSpPr>
          <p:nvPr>
            <p:ph idx="1"/>
          </p:nvPr>
        </p:nvSpPr>
        <p:spPr>
          <a:xfrm>
            <a:off x="404372" y="1148691"/>
            <a:ext cx="8410114" cy="4890498"/>
          </a:xfrm>
        </p:spPr>
        <p:txBody>
          <a:bodyPr/>
          <a:lstStyle/>
          <a:p>
            <a:r>
              <a:rPr lang="en-GB" sz="1800" dirty="0" smtClean="0"/>
              <a:t>New range will be launched October 2016, week 43 from European Distribution </a:t>
            </a:r>
            <a:r>
              <a:rPr lang="en-GB" sz="1800" dirty="0" err="1" smtClean="0"/>
              <a:t>Center</a:t>
            </a:r>
            <a:r>
              <a:rPr lang="en-GB" sz="1800" dirty="0"/>
              <a:t> </a:t>
            </a:r>
            <a:r>
              <a:rPr lang="en-GB" sz="1800" dirty="0" smtClean="0"/>
              <a:t>and in the beginning of November from Mirka Finland stock.</a:t>
            </a:r>
          </a:p>
          <a:p>
            <a:endParaRPr lang="en-GB" sz="1800" dirty="0" smtClean="0"/>
          </a:p>
          <a:p>
            <a:r>
              <a:rPr lang="en-GB" sz="1800" dirty="0" smtClean="0"/>
              <a:t>Many new great features, flat filter, AutoFilterCleaning, etc.</a:t>
            </a:r>
          </a:p>
          <a:p>
            <a:endParaRPr lang="en-GB" sz="1800" dirty="0" smtClean="0"/>
          </a:p>
          <a:p>
            <a:r>
              <a:rPr lang="en-GB" sz="1800" dirty="0" smtClean="0"/>
              <a:t>New possibilities to create system solutions thanks to the possibility to fasten Mirka cases on top of the dust extractor. Note that this requires an accessory.</a:t>
            </a:r>
          </a:p>
          <a:p>
            <a:endParaRPr lang="en-GB" sz="1800" dirty="0" smtClean="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3</a:t>
            </a:fld>
            <a:endParaRPr lang="en-US" dirty="0"/>
          </a:p>
        </p:txBody>
      </p:sp>
      <p:pic>
        <p:nvPicPr>
          <p:cNvPr id="5"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0673" t="3546" r="24601" b="28713"/>
          <a:stretch/>
        </p:blipFill>
        <p:spPr bwMode="auto">
          <a:xfrm>
            <a:off x="7281742" y="4646141"/>
            <a:ext cx="1738693" cy="1742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8542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smtClean="0"/>
              <a:t>Target </a:t>
            </a:r>
            <a:r>
              <a:rPr lang="sv-FI" dirty="0" err="1"/>
              <a:t>applications</a:t>
            </a:r>
            <a:r>
              <a:rPr lang="sv-FI" dirty="0"/>
              <a:t> </a:t>
            </a:r>
          </a:p>
        </p:txBody>
      </p:sp>
      <p:sp>
        <p:nvSpPr>
          <p:cNvPr id="3" name="Content Placeholder 2"/>
          <p:cNvSpPr>
            <a:spLocks noGrp="1"/>
          </p:cNvSpPr>
          <p:nvPr>
            <p:ph idx="1"/>
          </p:nvPr>
        </p:nvSpPr>
        <p:spPr/>
        <p:txBody>
          <a:bodyPr/>
          <a:lstStyle/>
          <a:p>
            <a:r>
              <a:rPr lang="en-GB" dirty="0" smtClean="0"/>
              <a:t>Relevant for all core business sectors: Wood, ART, OEM and CD</a:t>
            </a:r>
          </a:p>
          <a:p>
            <a:r>
              <a:rPr lang="en-GB" dirty="0" smtClean="0"/>
              <a:t>Offered L and M classes cover the majority of applications. </a:t>
            </a:r>
          </a:p>
          <a:p>
            <a:pPr lvl="1"/>
            <a:r>
              <a:rPr lang="en-GB" b="1" dirty="0" smtClean="0">
                <a:solidFill>
                  <a:srgbClr val="FF0000"/>
                </a:solidFill>
              </a:rPr>
              <a:t>Note that the end-user is responsible for choosing the correct    dust extractor</a:t>
            </a:r>
          </a:p>
          <a:p>
            <a:r>
              <a:rPr lang="en-GB" dirty="0" smtClean="0"/>
              <a:t>AFC models, relevant in the cases when lot of dust is created to ensure that the filter is not getting clogged quickly. In addition it is also a ”fool-proof” option, no need to remember the manually clean filter. </a:t>
            </a:r>
          </a:p>
          <a:p>
            <a:r>
              <a:rPr lang="en-GB" dirty="0" smtClean="0"/>
              <a:t>AFC models can be used without dust bag, however dust bag is always recommended to keep working environment clean also when emptying the container + longer lifetime of the filter.</a:t>
            </a:r>
            <a:endParaRPr lang="en-GB"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4</a:t>
            </a:fld>
            <a:endParaRPr lang="en-US" dirty="0"/>
          </a:p>
        </p:txBody>
      </p:sp>
    </p:spTree>
    <p:extLst>
      <p:ext uri="{BB962C8B-B14F-4D97-AF65-F5344CB8AC3E}">
        <p14:creationId xmlns:p14="http://schemas.microsoft.com/office/powerpoint/2010/main" val="14293809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smtClean="0"/>
              <a:t>Market trends – Dust </a:t>
            </a:r>
            <a:r>
              <a:rPr lang="sv-FI" dirty="0" err="1" smtClean="0"/>
              <a:t>extractors</a:t>
            </a:r>
            <a:endParaRPr lang="sv-FI" dirty="0"/>
          </a:p>
        </p:txBody>
      </p:sp>
      <p:sp>
        <p:nvSpPr>
          <p:cNvPr id="3" name="Content Placeholder 2"/>
          <p:cNvSpPr>
            <a:spLocks noGrp="1"/>
          </p:cNvSpPr>
          <p:nvPr>
            <p:ph idx="1"/>
          </p:nvPr>
        </p:nvSpPr>
        <p:spPr>
          <a:xfrm>
            <a:off x="321994" y="979192"/>
            <a:ext cx="8337550" cy="4890498"/>
          </a:xfrm>
        </p:spPr>
        <p:txBody>
          <a:bodyPr/>
          <a:lstStyle/>
          <a:p>
            <a:r>
              <a:rPr lang="en-US" dirty="0" smtClean="0"/>
              <a:t>Mechanization of process </a:t>
            </a:r>
          </a:p>
          <a:p>
            <a:pPr lvl="1"/>
            <a:r>
              <a:rPr lang="en-US" dirty="0" smtClean="0"/>
              <a:t>Electric power tools and dust extractors</a:t>
            </a:r>
          </a:p>
          <a:p>
            <a:r>
              <a:rPr lang="en-US" dirty="0" smtClean="0"/>
              <a:t>Health and safety</a:t>
            </a:r>
          </a:p>
          <a:p>
            <a:pPr lvl="1"/>
            <a:r>
              <a:rPr lang="en-US" dirty="0" smtClean="0"/>
              <a:t>Dust is recognized as health problem</a:t>
            </a:r>
          </a:p>
          <a:p>
            <a:pPr lvl="1"/>
            <a:r>
              <a:rPr lang="en-US" dirty="0" smtClean="0"/>
              <a:t>Dusty working environment requires more breaks </a:t>
            </a:r>
          </a:p>
          <a:p>
            <a:r>
              <a:rPr lang="en-US" dirty="0" smtClean="0"/>
              <a:t>Automatic filter cleaning function</a:t>
            </a:r>
          </a:p>
          <a:p>
            <a:pPr lvl="1"/>
            <a:r>
              <a:rPr lang="en-US" dirty="0" smtClean="0"/>
              <a:t>Less maintenance</a:t>
            </a:r>
          </a:p>
          <a:p>
            <a:pPr lvl="1"/>
            <a:r>
              <a:rPr lang="en-US" dirty="0" smtClean="0"/>
              <a:t>Constant performance</a:t>
            </a:r>
          </a:p>
          <a:p>
            <a:pPr lvl="1"/>
            <a:r>
              <a:rPr lang="en-US" dirty="0" smtClean="0"/>
              <a:t>Possibility to work without dust bags</a:t>
            </a:r>
          </a:p>
          <a:p>
            <a:r>
              <a:rPr lang="en-US" dirty="0" smtClean="0"/>
              <a:t>M-class increasingly important</a:t>
            </a:r>
          </a:p>
          <a:p>
            <a:pPr lvl="1"/>
            <a:r>
              <a:rPr lang="en-US" dirty="0" smtClean="0"/>
              <a:t>Stronger control from authorities that DE used is fit for purpose </a:t>
            </a:r>
          </a:p>
          <a:p>
            <a:pPr lvl="1"/>
            <a:r>
              <a:rPr lang="en-US" dirty="0" smtClean="0"/>
              <a:t>Follow up that correct dust extractor is used </a:t>
            </a:r>
          </a:p>
          <a:p>
            <a:pPr lvl="1"/>
            <a:r>
              <a:rPr lang="en-US" dirty="0" smtClean="0"/>
              <a:t>Still end-user is responsible that the correct dust extractor is used</a:t>
            </a:r>
          </a:p>
          <a:p>
            <a:r>
              <a:rPr lang="en-US" dirty="0" smtClean="0"/>
              <a:t>System selling</a:t>
            </a:r>
          </a:p>
          <a:p>
            <a:pPr lvl="1"/>
            <a:r>
              <a:rPr lang="en-US" dirty="0" smtClean="0"/>
              <a:t>System selling where the dust extractor is the base </a:t>
            </a:r>
          </a:p>
          <a:p>
            <a:pPr lvl="1"/>
            <a:r>
              <a:rPr lang="en-US" dirty="0" smtClean="0"/>
              <a:t>Dust extractors used as work station</a:t>
            </a:r>
          </a:p>
          <a:p>
            <a:pPr lvl="1"/>
            <a:endParaRPr lang="en-US"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5</a:t>
            </a:fld>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12904" b="7694"/>
          <a:stretch/>
        </p:blipFill>
        <p:spPr>
          <a:xfrm>
            <a:off x="7993683" y="5304723"/>
            <a:ext cx="927895" cy="110731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5437" y="887938"/>
            <a:ext cx="1374107" cy="916071"/>
          </a:xfrm>
          <a:prstGeom prst="rect">
            <a:avLst/>
          </a:prstGeom>
        </p:spPr>
      </p:pic>
      <p:pic>
        <p:nvPicPr>
          <p:cNvPr id="7" name="Picture 6" descr="http://www.bosch-professional.com/static/specials/click-clean-system/res/images/assets/profi/StaubklasseM.jpg"/>
          <p:cNvPicPr preferRelativeResize="0">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79016" y="3973947"/>
            <a:ext cx="1356538" cy="461654"/>
          </a:xfrm>
          <a:prstGeom prst="rect">
            <a:avLst/>
          </a:prstGeom>
          <a:noFill/>
          <a:ln w="15875">
            <a:solidFill>
              <a:schemeClr val="tx1"/>
            </a:solidFill>
          </a:ln>
        </p:spPr>
      </p:pic>
      <p:pic>
        <p:nvPicPr>
          <p:cNvPr id="8" name="Content Placeholder 5"/>
          <p:cNvPicPr>
            <a:picLocks noChangeAspect="1"/>
          </p:cNvPicPr>
          <p:nvPr/>
        </p:nvPicPr>
        <p:blipFill rotWithShape="1">
          <a:blip r:embed="rId5" cstate="print">
            <a:extLst>
              <a:ext uri="{28A0092B-C50C-407E-A947-70E740481C1C}">
                <a14:useLocalDpi xmlns:a14="http://schemas.microsoft.com/office/drawing/2010/main" val="0"/>
              </a:ext>
            </a:extLst>
          </a:blip>
          <a:srcRect l="1203" t="8099" r="1760" b="20297"/>
          <a:stretch/>
        </p:blipFill>
        <p:spPr bwMode="auto">
          <a:xfrm>
            <a:off x="7109426" y="1933870"/>
            <a:ext cx="1726128" cy="89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0557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bwMode="auto">
          <a:xfrm>
            <a:off x="389164" y="4980794"/>
            <a:ext cx="8689522" cy="145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891" indent="-342891" algn="l" rtl="0" eaLnBrk="1" fontAlgn="base" hangingPunct="1">
              <a:spcBef>
                <a:spcPct val="20000"/>
              </a:spcBef>
              <a:spcAft>
                <a:spcPct val="0"/>
              </a:spcAft>
              <a:buClr>
                <a:schemeClr val="bg2"/>
              </a:buClr>
              <a:buFont typeface="Arial" charset="0"/>
              <a:buChar char="●"/>
              <a:defRPr sz="2000">
                <a:solidFill>
                  <a:schemeClr val="tx1"/>
                </a:solidFill>
                <a:latin typeface="+mn-lt"/>
                <a:ea typeface="+mn-ea"/>
                <a:cs typeface="+mn-cs"/>
              </a:defRPr>
            </a:lvl1pPr>
            <a:lvl2pPr marL="742932" indent="-285744" algn="l" rtl="0" eaLnBrk="1" fontAlgn="base" hangingPunct="1">
              <a:spcBef>
                <a:spcPct val="20000"/>
              </a:spcBef>
              <a:spcAft>
                <a:spcPct val="0"/>
              </a:spcAft>
              <a:buClr>
                <a:srgbClr val="4D4D4D"/>
              </a:buClr>
              <a:buFont typeface="Arial" charset="0"/>
              <a:buChar char="–"/>
              <a:defRPr sz="1800">
                <a:solidFill>
                  <a:schemeClr val="tx1"/>
                </a:solidFill>
                <a:latin typeface="+mn-lt"/>
              </a:defRPr>
            </a:lvl2pPr>
            <a:lvl3pPr marL="1142971" indent="-228594" algn="l" rtl="0" eaLnBrk="1" fontAlgn="base" hangingPunct="1">
              <a:spcBef>
                <a:spcPct val="20000"/>
              </a:spcBef>
              <a:spcAft>
                <a:spcPct val="0"/>
              </a:spcAft>
              <a:buClr>
                <a:srgbClr val="292929"/>
              </a:buClr>
              <a:buFont typeface="Arial" charset="0"/>
              <a:buChar char="–"/>
              <a:defRPr sz="1600">
                <a:solidFill>
                  <a:schemeClr val="tx1"/>
                </a:solidFill>
                <a:latin typeface="+mn-lt"/>
              </a:defRPr>
            </a:lvl3pPr>
            <a:lvl4pPr marL="1600160" indent="-228594" algn="l" rtl="0" eaLnBrk="1" fontAlgn="base" hangingPunct="1">
              <a:spcBef>
                <a:spcPct val="20000"/>
              </a:spcBef>
              <a:spcAft>
                <a:spcPct val="0"/>
              </a:spcAft>
              <a:buClr>
                <a:srgbClr val="292929"/>
              </a:buClr>
              <a:buFont typeface="Arial" charset="0"/>
              <a:buChar char="–"/>
              <a:defRPr sz="1400">
                <a:solidFill>
                  <a:schemeClr val="tx1"/>
                </a:solidFill>
                <a:latin typeface="+mn-lt"/>
              </a:defRPr>
            </a:lvl4pPr>
            <a:lvl5pPr marL="2057349" indent="-228594" algn="l" rtl="0" eaLnBrk="1" fontAlgn="base" hangingPunct="1">
              <a:spcBef>
                <a:spcPct val="20000"/>
              </a:spcBef>
              <a:spcAft>
                <a:spcPct val="0"/>
              </a:spcAft>
              <a:buFont typeface="Arial" charset="0"/>
              <a:buChar char="»"/>
              <a:defRPr sz="1200">
                <a:solidFill>
                  <a:schemeClr val="tx1"/>
                </a:solidFill>
                <a:latin typeface="+mn-lt"/>
              </a:defRPr>
            </a:lvl5pPr>
            <a:lvl6pPr marL="2514537" indent="-228594" algn="l" rtl="0" eaLnBrk="1" fontAlgn="base" hangingPunct="1">
              <a:spcBef>
                <a:spcPct val="20000"/>
              </a:spcBef>
              <a:spcAft>
                <a:spcPct val="0"/>
              </a:spcAft>
              <a:buFont typeface="Arial" charset="0"/>
              <a:buChar char="»"/>
              <a:defRPr sz="1000">
                <a:solidFill>
                  <a:schemeClr val="tx1"/>
                </a:solidFill>
                <a:latin typeface="+mn-lt"/>
              </a:defRPr>
            </a:lvl6pPr>
            <a:lvl7pPr marL="2971726" indent="-228594" algn="l" rtl="0" eaLnBrk="1" fontAlgn="base" hangingPunct="1">
              <a:spcBef>
                <a:spcPct val="20000"/>
              </a:spcBef>
              <a:spcAft>
                <a:spcPct val="0"/>
              </a:spcAft>
              <a:buFont typeface="Arial" charset="0"/>
              <a:buChar char="»"/>
              <a:defRPr sz="1000">
                <a:solidFill>
                  <a:schemeClr val="tx1"/>
                </a:solidFill>
                <a:latin typeface="+mn-lt"/>
              </a:defRPr>
            </a:lvl7pPr>
            <a:lvl8pPr marL="3428914" indent="-228594" algn="l" rtl="0" eaLnBrk="1" fontAlgn="base" hangingPunct="1">
              <a:spcBef>
                <a:spcPct val="20000"/>
              </a:spcBef>
              <a:spcAft>
                <a:spcPct val="0"/>
              </a:spcAft>
              <a:buFont typeface="Arial" charset="0"/>
              <a:buChar char="»"/>
              <a:defRPr sz="1000">
                <a:solidFill>
                  <a:schemeClr val="tx1"/>
                </a:solidFill>
                <a:latin typeface="+mn-lt"/>
              </a:defRPr>
            </a:lvl8pPr>
            <a:lvl9pPr marL="3886103" indent="-228594" algn="l" rtl="0" eaLnBrk="1" fontAlgn="base" hangingPunct="1">
              <a:spcBef>
                <a:spcPct val="20000"/>
              </a:spcBef>
              <a:spcAft>
                <a:spcPct val="0"/>
              </a:spcAft>
              <a:buFont typeface="Arial" charset="0"/>
              <a:buChar char="»"/>
              <a:defRPr sz="1000">
                <a:solidFill>
                  <a:schemeClr val="tx1"/>
                </a:solidFill>
                <a:latin typeface="+mn-lt"/>
              </a:defRPr>
            </a:lvl9pPr>
          </a:lstStyle>
          <a:p>
            <a:pPr marL="0" indent="0">
              <a:buFont typeface="Arial" charset="0"/>
              <a:buNone/>
            </a:pPr>
            <a:r>
              <a:rPr lang="en-GB" sz="1600" kern="0" dirty="0" smtClean="0"/>
              <a:t>Comments</a:t>
            </a:r>
          </a:p>
          <a:p>
            <a:r>
              <a:rPr lang="en-GB" sz="1600" kern="0" dirty="0" smtClean="0"/>
              <a:t>Clear growing trend, one important reason is the growing focus on dust-free applications</a:t>
            </a:r>
          </a:p>
          <a:p>
            <a:r>
              <a:rPr lang="en-GB" sz="1600" kern="0" dirty="0" smtClean="0"/>
              <a:t>Health and safety becoming increasingly important</a:t>
            </a:r>
            <a:endParaRPr lang="en-GB" sz="1600" kern="0" dirty="0"/>
          </a:p>
        </p:txBody>
      </p:sp>
      <p:sp>
        <p:nvSpPr>
          <p:cNvPr id="2" name="Title 1"/>
          <p:cNvSpPr>
            <a:spLocks noGrp="1"/>
          </p:cNvSpPr>
          <p:nvPr>
            <p:ph type="title"/>
          </p:nvPr>
        </p:nvSpPr>
        <p:spPr/>
        <p:txBody>
          <a:bodyPr/>
          <a:lstStyle/>
          <a:p>
            <a:r>
              <a:rPr lang="sv-FI" dirty="0" smtClean="0"/>
              <a:t>Total market </a:t>
            </a:r>
            <a:r>
              <a:rPr lang="sv-FI" dirty="0" err="1" smtClean="0"/>
              <a:t>development</a:t>
            </a:r>
            <a:endParaRPr lang="sv-FI" dirty="0"/>
          </a:p>
        </p:txBody>
      </p:sp>
      <p:sp>
        <p:nvSpPr>
          <p:cNvPr id="3" name="Content Placeholder 2"/>
          <p:cNvSpPr>
            <a:spLocks noGrp="1"/>
          </p:cNvSpPr>
          <p:nvPr>
            <p:ph idx="1"/>
          </p:nvPr>
        </p:nvSpPr>
        <p:spPr>
          <a:xfrm>
            <a:off x="6490591" y="5797225"/>
            <a:ext cx="2775873" cy="742370"/>
          </a:xfrm>
        </p:spPr>
        <p:txBody>
          <a:bodyPr/>
          <a:lstStyle/>
          <a:p>
            <a:pPr marL="0" indent="0">
              <a:buNone/>
            </a:pPr>
            <a:r>
              <a:rPr lang="en-GB" sz="800" dirty="0" smtClean="0"/>
              <a:t>Information on statistics: </a:t>
            </a:r>
          </a:p>
          <a:p>
            <a:pPr marL="0" indent="0">
              <a:buNone/>
            </a:pPr>
            <a:r>
              <a:rPr lang="en-GB" sz="800" dirty="0" smtClean="0"/>
              <a:t>- DIY and discount dust extractors not included</a:t>
            </a:r>
          </a:p>
          <a:p>
            <a:pPr marL="0" indent="0">
              <a:buNone/>
            </a:pPr>
            <a:r>
              <a:rPr lang="en-GB" sz="800" dirty="0" smtClean="0"/>
              <a:t>- Hand-held extractors not included</a:t>
            </a:r>
          </a:p>
          <a:p>
            <a:pPr marL="0" indent="0">
              <a:buNone/>
            </a:pPr>
            <a:r>
              <a:rPr lang="en-GB" sz="800" dirty="0" smtClean="0"/>
              <a:t>- Sources: </a:t>
            </a:r>
            <a:r>
              <a:rPr lang="en-GB" sz="800" dirty="0" err="1" smtClean="0"/>
              <a:t>GfK</a:t>
            </a:r>
            <a:r>
              <a:rPr lang="en-GB" sz="800" dirty="0" smtClean="0"/>
              <a:t>, VDMA and supplier’s internal research</a:t>
            </a:r>
            <a:endParaRPr lang="en-GB" sz="800"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6</a:t>
            </a:fld>
            <a:endParaRPr lang="en-US" dirty="0"/>
          </a:p>
        </p:txBody>
      </p:sp>
      <p:graphicFrame>
        <p:nvGraphicFramePr>
          <p:cNvPr id="6" name="Diagramm 15"/>
          <p:cNvGraphicFramePr/>
          <p:nvPr>
            <p:extLst>
              <p:ext uri="{D42A27DB-BD31-4B8C-83A1-F6EECF244321}">
                <p14:modId xmlns:p14="http://schemas.microsoft.com/office/powerpoint/2010/main" val="3711528402"/>
              </p:ext>
            </p:extLst>
          </p:nvPr>
        </p:nvGraphicFramePr>
        <p:xfrm>
          <a:off x="1478625" y="1020536"/>
          <a:ext cx="6193842" cy="4044333"/>
        </p:xfrm>
        <a:graphic>
          <a:graphicData uri="http://schemas.openxmlformats.org/drawingml/2006/chart">
            <c:chart xmlns:c="http://schemas.openxmlformats.org/drawingml/2006/chart" xmlns:r="http://schemas.openxmlformats.org/officeDocument/2006/relationships" r:id="rId2"/>
          </a:graphicData>
        </a:graphic>
      </p:graphicFrame>
      <p:sp>
        <p:nvSpPr>
          <p:cNvPr id="7" name="Rechteck 16"/>
          <p:cNvSpPr/>
          <p:nvPr/>
        </p:nvSpPr>
        <p:spPr>
          <a:xfrm rot="16200000">
            <a:off x="447953" y="2563977"/>
            <a:ext cx="1838966" cy="369332"/>
          </a:xfrm>
          <a:prstGeom prst="rect">
            <a:avLst/>
          </a:prstGeom>
        </p:spPr>
        <p:txBody>
          <a:bodyPr wrap="none">
            <a:spAutoFit/>
          </a:bodyPr>
          <a:lstStyle/>
          <a:p>
            <a:pPr algn="ctr">
              <a:defRPr sz="1800" b="1" i="0" u="none" strike="noStrike" kern="1200" baseline="0">
                <a:solidFill>
                  <a:srgbClr val="000000"/>
                </a:solidFill>
                <a:latin typeface="Arial"/>
                <a:ea typeface="Arial"/>
                <a:cs typeface="Arial"/>
              </a:defRPr>
            </a:pPr>
            <a:r>
              <a:rPr lang="de-DE" dirty="0" smtClean="0"/>
              <a:t>Sales  in Mio. €</a:t>
            </a:r>
            <a:endParaRPr lang="de-DE" dirty="0"/>
          </a:p>
        </p:txBody>
      </p:sp>
    </p:spTree>
    <p:extLst>
      <p:ext uri="{BB962C8B-B14F-4D97-AF65-F5344CB8AC3E}">
        <p14:creationId xmlns:p14="http://schemas.microsoft.com/office/powerpoint/2010/main" val="18864657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a:t>Total market </a:t>
            </a:r>
            <a:r>
              <a:rPr lang="sv-FI" dirty="0" err="1"/>
              <a:t>development</a:t>
            </a:r>
            <a:endParaRPr lang="sv-FI"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7</a:t>
            </a:fld>
            <a:endParaRPr lang="en-US" dirty="0"/>
          </a:p>
        </p:txBody>
      </p:sp>
      <p:sp>
        <p:nvSpPr>
          <p:cNvPr id="9" name="Content Placeholder 8"/>
          <p:cNvSpPr>
            <a:spLocks noGrp="1"/>
          </p:cNvSpPr>
          <p:nvPr>
            <p:ph idx="1"/>
          </p:nvPr>
        </p:nvSpPr>
        <p:spPr>
          <a:xfrm>
            <a:off x="393702" y="5148648"/>
            <a:ext cx="8337550" cy="1149409"/>
          </a:xfrm>
        </p:spPr>
        <p:txBody>
          <a:bodyPr/>
          <a:lstStyle/>
          <a:p>
            <a:r>
              <a:rPr lang="sv-FI" dirty="0" smtClean="0"/>
              <a:t>Mirka </a:t>
            </a:r>
            <a:r>
              <a:rPr lang="sv-FI" dirty="0" err="1" smtClean="0"/>
              <a:t>range</a:t>
            </a:r>
            <a:r>
              <a:rPr lang="sv-FI" dirty="0" smtClean="0"/>
              <a:t> covers </a:t>
            </a:r>
            <a:r>
              <a:rPr lang="sv-FI" dirty="0" err="1" smtClean="0"/>
              <a:t>most</a:t>
            </a:r>
            <a:r>
              <a:rPr lang="sv-FI" dirty="0" smtClean="0"/>
              <a:t> </a:t>
            </a:r>
            <a:r>
              <a:rPr lang="sv-FI" dirty="0" err="1" smtClean="0"/>
              <a:t>application</a:t>
            </a:r>
            <a:r>
              <a:rPr lang="sv-FI" dirty="0" smtClean="0"/>
              <a:t> </a:t>
            </a:r>
            <a:r>
              <a:rPr lang="sv-FI" dirty="0" err="1" smtClean="0"/>
              <a:t>found</a:t>
            </a:r>
            <a:r>
              <a:rPr lang="sv-FI" dirty="0" smtClean="0"/>
              <a:t> in </a:t>
            </a:r>
            <a:r>
              <a:rPr lang="sv-FI" dirty="0" err="1" smtClean="0"/>
              <a:t>Mirka’s</a:t>
            </a:r>
            <a:r>
              <a:rPr lang="sv-FI" dirty="0" smtClean="0"/>
              <a:t> </a:t>
            </a:r>
            <a:r>
              <a:rPr lang="sv-FI" dirty="0" err="1" smtClean="0"/>
              <a:t>core</a:t>
            </a:r>
            <a:r>
              <a:rPr lang="sv-FI" dirty="0" smtClean="0"/>
              <a:t> business </a:t>
            </a:r>
            <a:r>
              <a:rPr lang="sv-FI" dirty="0" err="1" smtClean="0"/>
              <a:t>sectors</a:t>
            </a:r>
            <a:endParaRPr lang="sv-FI" dirty="0" smtClean="0"/>
          </a:p>
          <a:p>
            <a:r>
              <a:rPr lang="sv-FI" dirty="0" smtClean="0"/>
              <a:t>Mirka has </a:t>
            </a:r>
            <a:r>
              <a:rPr lang="sv-FI" dirty="0" err="1" smtClean="0"/>
              <a:t>products</a:t>
            </a:r>
            <a:r>
              <a:rPr lang="sv-FI" dirty="0" smtClean="0"/>
              <a:t> to cover 81 % </a:t>
            </a:r>
            <a:r>
              <a:rPr lang="sv-FI" dirty="0" err="1" smtClean="0"/>
              <a:t>of</a:t>
            </a:r>
            <a:r>
              <a:rPr lang="sv-FI" dirty="0" smtClean="0"/>
              <a:t> the dust </a:t>
            </a:r>
            <a:r>
              <a:rPr lang="sv-FI" dirty="0" err="1" smtClean="0"/>
              <a:t>extractor</a:t>
            </a:r>
            <a:r>
              <a:rPr lang="sv-FI" dirty="0" smtClean="0"/>
              <a:t> market</a:t>
            </a:r>
            <a:endParaRPr lang="sv-FI" dirty="0"/>
          </a:p>
        </p:txBody>
      </p:sp>
      <p:graphicFrame>
        <p:nvGraphicFramePr>
          <p:cNvPr id="10" name="Chart 9"/>
          <p:cNvGraphicFramePr>
            <a:graphicFrameLocks/>
          </p:cNvGraphicFramePr>
          <p:nvPr>
            <p:extLst>
              <p:ext uri="{D42A27DB-BD31-4B8C-83A1-F6EECF244321}">
                <p14:modId xmlns:p14="http://schemas.microsoft.com/office/powerpoint/2010/main" val="4017107039"/>
              </p:ext>
            </p:extLst>
          </p:nvPr>
        </p:nvGraphicFramePr>
        <p:xfrm>
          <a:off x="1569307" y="1381898"/>
          <a:ext cx="5268097" cy="3140676"/>
        </p:xfrm>
        <a:graphic>
          <a:graphicData uri="http://schemas.openxmlformats.org/drawingml/2006/chart">
            <c:chart xmlns:c="http://schemas.openxmlformats.org/drawingml/2006/chart" xmlns:r="http://schemas.openxmlformats.org/officeDocument/2006/relationships" r:id="rId2"/>
          </a:graphicData>
        </a:graphic>
      </p:graphicFrame>
      <p:pic>
        <p:nvPicPr>
          <p:cNvPr id="1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61" r="15522"/>
          <a:stretch/>
        </p:blipFill>
        <p:spPr bwMode="auto">
          <a:xfrm>
            <a:off x="1482064" y="2024143"/>
            <a:ext cx="720737" cy="749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61" r="15522"/>
          <a:stretch/>
        </p:blipFill>
        <p:spPr bwMode="auto">
          <a:xfrm>
            <a:off x="6346379" y="2306820"/>
            <a:ext cx="720737" cy="749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l="9517" t="10691" r="7145" b="3423"/>
          <a:stretch/>
        </p:blipFill>
        <p:spPr>
          <a:xfrm>
            <a:off x="5588930" y="4113333"/>
            <a:ext cx="532844" cy="774357"/>
          </a:xfrm>
          <a:prstGeom prst="rect">
            <a:avLst/>
          </a:prstGeom>
        </p:spPr>
      </p:pic>
      <p:sp>
        <p:nvSpPr>
          <p:cNvPr id="14" name="Left Brace 13"/>
          <p:cNvSpPr/>
          <p:nvPr/>
        </p:nvSpPr>
        <p:spPr>
          <a:xfrm rot="955455">
            <a:off x="2290119" y="1706381"/>
            <a:ext cx="362464" cy="2072886"/>
          </a:xfrm>
          <a:prstGeom prst="leftBrace">
            <a:avLst/>
          </a:prstGeom>
          <a:ln w="15875"/>
        </p:spPr>
        <p:style>
          <a:lnRef idx="1">
            <a:schemeClr val="accent1"/>
          </a:lnRef>
          <a:fillRef idx="0">
            <a:schemeClr val="accent1"/>
          </a:fillRef>
          <a:effectRef idx="0">
            <a:schemeClr val="accent1"/>
          </a:effectRef>
          <a:fontRef idx="minor">
            <a:schemeClr val="tx1"/>
          </a:fontRef>
        </p:style>
        <p:txBody>
          <a:bodyPr rtlCol="0" anchor="ctr"/>
          <a:lstStyle/>
          <a:p>
            <a:pPr algn="ctr"/>
            <a:endParaRPr lang="sv-FI"/>
          </a:p>
        </p:txBody>
      </p:sp>
      <p:sp>
        <p:nvSpPr>
          <p:cNvPr id="15" name="Left Brace 14"/>
          <p:cNvSpPr/>
          <p:nvPr/>
        </p:nvSpPr>
        <p:spPr>
          <a:xfrm rot="9672221">
            <a:off x="5935434" y="2403123"/>
            <a:ext cx="362464" cy="557078"/>
          </a:xfrm>
          <a:prstGeom prst="leftBrace">
            <a:avLst/>
          </a:prstGeom>
          <a:ln w="15875"/>
        </p:spPr>
        <p:style>
          <a:lnRef idx="1">
            <a:schemeClr val="accent1"/>
          </a:lnRef>
          <a:fillRef idx="0">
            <a:schemeClr val="accent1"/>
          </a:fillRef>
          <a:effectRef idx="0">
            <a:schemeClr val="accent1"/>
          </a:effectRef>
          <a:fontRef idx="minor">
            <a:schemeClr val="tx1"/>
          </a:fontRef>
        </p:style>
        <p:txBody>
          <a:bodyPr rtlCol="0" anchor="ctr"/>
          <a:lstStyle/>
          <a:p>
            <a:pPr algn="ctr"/>
            <a:endParaRPr lang="sv-FI"/>
          </a:p>
        </p:txBody>
      </p:sp>
      <p:sp>
        <p:nvSpPr>
          <p:cNvPr id="16" name="Left Brace 15"/>
          <p:cNvSpPr/>
          <p:nvPr/>
        </p:nvSpPr>
        <p:spPr>
          <a:xfrm rot="15232187">
            <a:off x="4911605" y="2859181"/>
            <a:ext cx="362464" cy="2508304"/>
          </a:xfrm>
          <a:prstGeom prst="leftBrace">
            <a:avLst/>
          </a:prstGeom>
          <a:ln w="15875"/>
        </p:spPr>
        <p:style>
          <a:lnRef idx="1">
            <a:schemeClr val="accent1"/>
          </a:lnRef>
          <a:fillRef idx="0">
            <a:schemeClr val="accent1"/>
          </a:fillRef>
          <a:effectRef idx="0">
            <a:schemeClr val="accent1"/>
          </a:effectRef>
          <a:fontRef idx="minor">
            <a:schemeClr val="tx1"/>
          </a:fontRef>
        </p:style>
        <p:txBody>
          <a:bodyPr rtlCol="0" anchor="ctr"/>
          <a:lstStyle/>
          <a:p>
            <a:pPr algn="ctr"/>
            <a:endParaRPr lang="sv-FI"/>
          </a:p>
        </p:txBody>
      </p:sp>
    </p:spTree>
    <p:extLst>
      <p:ext uri="{BB962C8B-B14F-4D97-AF65-F5344CB8AC3E}">
        <p14:creationId xmlns:p14="http://schemas.microsoft.com/office/powerpoint/2010/main" val="12584872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Content</a:t>
            </a:r>
            <a:endParaRPr lang="sv-FI" dirty="0"/>
          </a:p>
        </p:txBody>
      </p:sp>
      <p:sp>
        <p:nvSpPr>
          <p:cNvPr id="3" name="Content Placeholder 2"/>
          <p:cNvSpPr>
            <a:spLocks noGrp="1"/>
          </p:cNvSpPr>
          <p:nvPr>
            <p:ph idx="1"/>
          </p:nvPr>
        </p:nvSpPr>
        <p:spPr/>
        <p:txBody>
          <a:bodyPr/>
          <a:lstStyle/>
          <a:p>
            <a:r>
              <a:rPr lang="en-GB" dirty="0" smtClean="0">
                <a:solidFill>
                  <a:schemeClr val="bg1">
                    <a:lumMod val="85000"/>
                  </a:schemeClr>
                </a:solidFill>
              </a:rPr>
              <a:t>Background and market information</a:t>
            </a:r>
          </a:p>
          <a:p>
            <a:r>
              <a:rPr lang="en-GB" dirty="0" smtClean="0"/>
              <a:t>Versions </a:t>
            </a:r>
          </a:p>
          <a:p>
            <a:r>
              <a:rPr lang="en-GB" dirty="0" smtClean="0">
                <a:solidFill>
                  <a:schemeClr val="bg1">
                    <a:lumMod val="85000"/>
                  </a:schemeClr>
                </a:solidFill>
              </a:rPr>
              <a:t>Technical specifications and features </a:t>
            </a:r>
          </a:p>
          <a:p>
            <a:r>
              <a:rPr lang="en-GB" dirty="0" smtClean="0">
                <a:solidFill>
                  <a:schemeClr val="bg1">
                    <a:lumMod val="85000"/>
                  </a:schemeClr>
                </a:solidFill>
              </a:rPr>
              <a:t>Accessories and trolleys</a:t>
            </a:r>
          </a:p>
          <a:p>
            <a:r>
              <a:rPr lang="en-GB" dirty="0" smtClean="0">
                <a:solidFill>
                  <a:schemeClr val="bg1">
                    <a:lumMod val="85000"/>
                  </a:schemeClr>
                </a:solidFill>
              </a:rPr>
              <a:t>Comparison 915 vs. 1230</a:t>
            </a:r>
          </a:p>
          <a:p>
            <a:r>
              <a:rPr lang="en-GB" dirty="0" smtClean="0">
                <a:solidFill>
                  <a:schemeClr val="bg1">
                    <a:lumMod val="85000"/>
                  </a:schemeClr>
                </a:solidFill>
              </a:rPr>
              <a:t>Pricing</a:t>
            </a:r>
          </a:p>
          <a:p>
            <a:pPr marL="0" indent="0">
              <a:buNone/>
            </a:pPr>
            <a:endParaRPr lang="en-GB" dirty="0" smtClean="0">
              <a:solidFill>
                <a:schemeClr val="bg1">
                  <a:lumMod val="85000"/>
                </a:schemeClr>
              </a:solidFill>
            </a:endParaRPr>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8</a:t>
            </a:fld>
            <a:endParaRPr lang="en-US" dirty="0"/>
          </a:p>
        </p:txBody>
      </p:sp>
    </p:spTree>
    <p:extLst>
      <p:ext uri="{BB962C8B-B14F-4D97-AF65-F5344CB8AC3E}">
        <p14:creationId xmlns:p14="http://schemas.microsoft.com/office/powerpoint/2010/main" val="9067817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European</a:t>
            </a:r>
            <a:r>
              <a:rPr lang="sv-FI" dirty="0" smtClean="0"/>
              <a:t> versions</a:t>
            </a:r>
            <a:endParaRPr lang="sv-FI"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9</a:t>
            </a:fld>
            <a:endParaRPr lang="en-US" dirty="0"/>
          </a:p>
        </p:txBody>
      </p:sp>
      <p:sp>
        <p:nvSpPr>
          <p:cNvPr id="6" name="Content Placeholder 2"/>
          <p:cNvSpPr>
            <a:spLocks noGrp="1"/>
          </p:cNvSpPr>
          <p:nvPr>
            <p:ph idx="1"/>
          </p:nvPr>
        </p:nvSpPr>
        <p:spPr>
          <a:xfrm>
            <a:off x="167123" y="1160687"/>
            <a:ext cx="8245358" cy="5363942"/>
          </a:xfrm>
        </p:spPr>
        <p:txBody>
          <a:bodyPr/>
          <a:lstStyle/>
          <a:p>
            <a:r>
              <a:rPr lang="en-GB" sz="1600" dirty="0" smtClean="0"/>
              <a:t>Mirka</a:t>
            </a:r>
            <a:r>
              <a:rPr lang="en-GB" sz="1600" baseline="30000" dirty="0" smtClean="0"/>
              <a:t>®</a:t>
            </a:r>
            <a:r>
              <a:rPr lang="en-GB" sz="1600" dirty="0" smtClean="0"/>
              <a:t> Dust Extractor 1230 L PC</a:t>
            </a:r>
          </a:p>
          <a:p>
            <a:pPr lvl="1"/>
            <a:r>
              <a:rPr lang="en-GB" sz="1200" dirty="0" smtClean="0"/>
              <a:t>1200 W / 30 L container</a:t>
            </a:r>
          </a:p>
          <a:p>
            <a:pPr lvl="1"/>
            <a:r>
              <a:rPr lang="en-GB" sz="1200" dirty="0" smtClean="0"/>
              <a:t>L-class</a:t>
            </a:r>
          </a:p>
          <a:p>
            <a:pPr lvl="1"/>
            <a:r>
              <a:rPr lang="en-GB" sz="1200" dirty="0" smtClean="0"/>
              <a:t>Mirka code</a:t>
            </a:r>
            <a:r>
              <a:rPr lang="en-GB" sz="1200" dirty="0"/>
              <a:t>: 8999100111</a:t>
            </a:r>
            <a:endParaRPr lang="en-GB" sz="1200" dirty="0" smtClean="0"/>
          </a:p>
          <a:p>
            <a:pPr marL="457188" lvl="1" indent="0">
              <a:buNone/>
            </a:pPr>
            <a:endParaRPr lang="en-GB" sz="800" dirty="0" smtClean="0"/>
          </a:p>
          <a:p>
            <a:r>
              <a:rPr lang="en-GB" sz="1600" dirty="0" smtClean="0"/>
              <a:t>Mirka</a:t>
            </a:r>
            <a:r>
              <a:rPr lang="en-GB" sz="1600" baseline="30000" dirty="0" smtClean="0"/>
              <a:t>®</a:t>
            </a:r>
            <a:r>
              <a:rPr lang="en-GB" sz="1600" dirty="0" smtClean="0"/>
              <a:t> Dust Extractor 1230 L AFC (AutoFilterCleaning)</a:t>
            </a:r>
          </a:p>
          <a:p>
            <a:pPr lvl="1"/>
            <a:r>
              <a:rPr lang="en-GB" sz="1200" dirty="0" smtClean="0"/>
              <a:t>1200 W </a:t>
            </a:r>
            <a:r>
              <a:rPr lang="en-GB" sz="1200" dirty="0"/>
              <a:t>/ </a:t>
            </a:r>
            <a:r>
              <a:rPr lang="en-GB" sz="1200" dirty="0" smtClean="0"/>
              <a:t>30 L </a:t>
            </a:r>
            <a:r>
              <a:rPr lang="en-GB" sz="1200" dirty="0"/>
              <a:t>container</a:t>
            </a:r>
          </a:p>
          <a:p>
            <a:pPr lvl="1"/>
            <a:r>
              <a:rPr lang="en-GB" sz="1200" dirty="0" smtClean="0"/>
              <a:t>L-class</a:t>
            </a:r>
          </a:p>
          <a:p>
            <a:pPr lvl="1"/>
            <a:r>
              <a:rPr lang="en-GB" sz="1200" dirty="0" smtClean="0"/>
              <a:t>Mirka code</a:t>
            </a:r>
            <a:r>
              <a:rPr lang="en-GB" sz="1200" dirty="0"/>
              <a:t>: 8999200111</a:t>
            </a:r>
            <a:endParaRPr lang="en-GB" sz="1200" dirty="0" smtClean="0"/>
          </a:p>
          <a:p>
            <a:pPr marL="457188" lvl="1" indent="0">
              <a:buNone/>
            </a:pPr>
            <a:endParaRPr lang="en-GB" sz="800" dirty="0" smtClean="0"/>
          </a:p>
          <a:p>
            <a:r>
              <a:rPr lang="en-GB" sz="1600" dirty="0" smtClean="0"/>
              <a:t>Mirka</a:t>
            </a:r>
            <a:r>
              <a:rPr lang="en-GB" sz="1600" baseline="30000" dirty="0" smtClean="0"/>
              <a:t>®</a:t>
            </a:r>
            <a:r>
              <a:rPr lang="en-GB" sz="1600" dirty="0" smtClean="0"/>
              <a:t> Dust Extractor 1230 M AFC (AutoFilterCleaning)</a:t>
            </a:r>
          </a:p>
          <a:p>
            <a:pPr lvl="1"/>
            <a:r>
              <a:rPr lang="en-GB" sz="1200" dirty="0" smtClean="0"/>
              <a:t>1200 W </a:t>
            </a:r>
            <a:r>
              <a:rPr lang="en-GB" sz="1200" dirty="0"/>
              <a:t>/ </a:t>
            </a:r>
            <a:r>
              <a:rPr lang="en-GB" sz="1200" dirty="0" smtClean="0"/>
              <a:t>30 L container</a:t>
            </a:r>
          </a:p>
          <a:p>
            <a:pPr lvl="1"/>
            <a:r>
              <a:rPr lang="en-GB" sz="1200" dirty="0" smtClean="0"/>
              <a:t>M-class</a:t>
            </a:r>
          </a:p>
          <a:p>
            <a:pPr lvl="1"/>
            <a:r>
              <a:rPr lang="en-GB" sz="1200" dirty="0" smtClean="0"/>
              <a:t>Mirka code</a:t>
            </a:r>
            <a:r>
              <a:rPr lang="en-GB" sz="1200" dirty="0"/>
              <a:t>: 8999220111</a:t>
            </a:r>
            <a:endParaRPr lang="en-GB" sz="1200" dirty="0" smtClean="0"/>
          </a:p>
          <a:p>
            <a:pPr marL="0" indent="0">
              <a:buNone/>
            </a:pPr>
            <a:endParaRPr lang="en-GB" sz="1400" dirty="0" smtClean="0"/>
          </a:p>
          <a:p>
            <a:r>
              <a:rPr lang="en-GB" sz="1400" dirty="0" smtClean="0"/>
              <a:t>Mirka will be able to offer a version of each model with the 4m hose included in the box, note that the code will then be different (BM or KIT). </a:t>
            </a:r>
          </a:p>
          <a:p>
            <a:r>
              <a:rPr lang="en-GB" sz="1400" u="sng" dirty="0" smtClean="0"/>
              <a:t>Note that 915 M will remain 2017 in the range as a </a:t>
            </a:r>
            <a:r>
              <a:rPr lang="en-GB" sz="1400" u="sng" dirty="0" err="1" smtClean="0"/>
              <a:t>PushClean</a:t>
            </a:r>
            <a:r>
              <a:rPr lang="en-GB" sz="1400" u="sng" dirty="0" smtClean="0"/>
              <a:t> M-class version ensure that we can offer a relevant M-class dust extractor. Many end-users will prefer the AFC-version</a:t>
            </a:r>
          </a:p>
          <a:p>
            <a:r>
              <a:rPr lang="en-GB" sz="1400" dirty="0"/>
              <a:t>The model name 1230 follows the same logic as model 1025: </a:t>
            </a:r>
          </a:p>
          <a:p>
            <a:pPr lvl="1"/>
            <a:r>
              <a:rPr lang="en-GB" sz="1100" dirty="0"/>
              <a:t>12 </a:t>
            </a:r>
            <a:r>
              <a:rPr lang="en-GB" sz="1100" dirty="0">
                <a:sym typeface="Wingdings" panose="05000000000000000000" pitchFamily="2" charset="2"/>
              </a:rPr>
              <a:t> 1200 W motor</a:t>
            </a:r>
          </a:p>
          <a:p>
            <a:pPr lvl="1"/>
            <a:r>
              <a:rPr lang="en-GB" sz="1100" dirty="0">
                <a:sym typeface="Wingdings" panose="05000000000000000000" pitchFamily="2" charset="2"/>
              </a:rPr>
              <a:t>30  30 litre container</a:t>
            </a:r>
            <a:endParaRPr lang="en-GB" sz="1100" dirty="0"/>
          </a:p>
          <a:p>
            <a:endParaRPr lang="en-GB" sz="1400" u="sng" dirty="0" smtClean="0"/>
          </a:p>
          <a:p>
            <a:pPr lvl="1"/>
            <a:endParaRPr lang="en-GB" sz="1200" dirty="0" smtClean="0"/>
          </a:p>
          <a:p>
            <a:endParaRPr lang="en-GB" sz="1400" dirty="0"/>
          </a:p>
        </p:txBody>
      </p:sp>
    </p:spTree>
    <p:extLst>
      <p:ext uri="{BB962C8B-B14F-4D97-AF65-F5344CB8AC3E}">
        <p14:creationId xmlns:p14="http://schemas.microsoft.com/office/powerpoint/2010/main" val="722673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a:t>European</a:t>
            </a:r>
            <a:r>
              <a:rPr lang="sv-FI" dirty="0"/>
              <a:t> versions</a:t>
            </a:r>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10</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569521559"/>
              </p:ext>
            </p:extLst>
          </p:nvPr>
        </p:nvGraphicFramePr>
        <p:xfrm>
          <a:off x="528832" y="3661096"/>
          <a:ext cx="8048369" cy="2123440"/>
        </p:xfrm>
        <a:graphic>
          <a:graphicData uri="http://schemas.openxmlformats.org/drawingml/2006/table">
            <a:tbl>
              <a:tblPr firstRow="1" bandRow="1">
                <a:tableStyleId>{5C22544A-7EE6-4342-B048-85BDC9FD1C3A}</a:tableStyleId>
              </a:tblPr>
              <a:tblGrid>
                <a:gridCol w="1187050">
                  <a:extLst>
                    <a:ext uri="{9D8B030D-6E8A-4147-A177-3AD203B41FA5}">
                      <a16:colId xmlns:a16="http://schemas.microsoft.com/office/drawing/2014/main" xmlns="" val="20000"/>
                    </a:ext>
                  </a:extLst>
                </a:gridCol>
                <a:gridCol w="6861319">
                  <a:extLst>
                    <a:ext uri="{9D8B030D-6E8A-4147-A177-3AD203B41FA5}">
                      <a16:colId xmlns:a16="http://schemas.microsoft.com/office/drawing/2014/main" xmlns="" val="20001"/>
                    </a:ext>
                  </a:extLst>
                </a:gridCol>
              </a:tblGrid>
              <a:tr h="370840">
                <a:tc>
                  <a:txBody>
                    <a:bodyPr/>
                    <a:lstStyle/>
                    <a:p>
                      <a:r>
                        <a:rPr lang="en-GB" sz="1400" noProof="0" dirty="0" smtClean="0"/>
                        <a:t>Model</a:t>
                      </a:r>
                      <a:endParaRPr lang="en-GB" sz="1400" noProof="0" dirty="0"/>
                    </a:p>
                  </a:txBody>
                  <a:tcPr>
                    <a:solidFill>
                      <a:schemeClr val="tx1"/>
                    </a:solidFill>
                  </a:tcPr>
                </a:tc>
                <a:tc>
                  <a:txBody>
                    <a:bodyPr/>
                    <a:lstStyle/>
                    <a:p>
                      <a:r>
                        <a:rPr lang="en-GB" sz="1400" baseline="0" noProof="0" dirty="0" smtClean="0"/>
                        <a:t>Target applications</a:t>
                      </a:r>
                      <a:endParaRPr lang="en-GB" sz="1400" noProof="0" dirty="0"/>
                    </a:p>
                  </a:txBody>
                  <a:tcPr>
                    <a:solidFill>
                      <a:schemeClr val="tx1"/>
                    </a:solidFill>
                  </a:tcPr>
                </a:tc>
                <a:extLst>
                  <a:ext uri="{0D108BD9-81ED-4DB2-BD59-A6C34878D82A}">
                    <a16:rowId xmlns:a16="http://schemas.microsoft.com/office/drawing/2014/main" xmlns="" val="10000"/>
                  </a:ext>
                </a:extLst>
              </a:tr>
              <a:tr h="370840">
                <a:tc>
                  <a:txBody>
                    <a:bodyPr/>
                    <a:lstStyle/>
                    <a:p>
                      <a:r>
                        <a:rPr lang="en-GB" sz="1200" noProof="0" dirty="0" smtClean="0"/>
                        <a:t>1025 L PC</a:t>
                      </a:r>
                    </a:p>
                    <a:p>
                      <a:pPr marL="0" marR="0" indent="0" algn="l" defTabSz="914377" rtl="0" eaLnBrk="1" fontAlgn="auto" latinLnBrk="0" hangingPunct="1">
                        <a:lnSpc>
                          <a:spcPct val="100000"/>
                        </a:lnSpc>
                        <a:spcBef>
                          <a:spcPts val="0"/>
                        </a:spcBef>
                        <a:spcAft>
                          <a:spcPts val="0"/>
                        </a:spcAft>
                        <a:buClrTx/>
                        <a:buSzTx/>
                        <a:buFontTx/>
                        <a:buNone/>
                        <a:tabLst/>
                        <a:defRPr/>
                      </a:pPr>
                      <a:r>
                        <a:rPr lang="sv-FI" sz="900" dirty="0" err="1" smtClean="0"/>
                        <a:t>Existing</a:t>
                      </a:r>
                      <a:r>
                        <a:rPr lang="sv-FI" sz="900" dirty="0" smtClean="0"/>
                        <a:t> </a:t>
                      </a:r>
                      <a:r>
                        <a:rPr lang="sv-FI" sz="900" dirty="0" err="1" smtClean="0"/>
                        <a:t>model</a:t>
                      </a:r>
                      <a:endParaRPr lang="sv-FI" sz="1200" dirty="0" smtClean="0"/>
                    </a:p>
                  </a:txBody>
                  <a:tcPr>
                    <a:solidFill>
                      <a:schemeClr val="bg1">
                        <a:lumMod val="85000"/>
                      </a:schemeClr>
                    </a:solidFill>
                  </a:tcPr>
                </a:tc>
                <a:tc>
                  <a:txBody>
                    <a:bodyPr/>
                    <a:lstStyle/>
                    <a:p>
                      <a:r>
                        <a:rPr lang="en-GB" sz="1000" noProof="0" dirty="0" smtClean="0"/>
                        <a:t>- Smaller surface</a:t>
                      </a:r>
                    </a:p>
                    <a:p>
                      <a:r>
                        <a:rPr lang="en-GB" sz="1000" noProof="0" dirty="0" smtClean="0"/>
                        <a:t>- Compact model, easy to bring</a:t>
                      </a:r>
                      <a:r>
                        <a:rPr lang="en-GB" sz="1000" baseline="0" noProof="0" dirty="0" smtClean="0"/>
                        <a:t> with you </a:t>
                      </a:r>
                      <a:endParaRPr lang="en-GB" sz="1000" noProof="0" dirty="0"/>
                    </a:p>
                  </a:txBody>
                  <a:tcPr>
                    <a:solidFill>
                      <a:schemeClr val="bg1">
                        <a:lumMod val="85000"/>
                      </a:schemeClr>
                    </a:solidFill>
                  </a:tcPr>
                </a:tc>
                <a:extLst>
                  <a:ext uri="{0D108BD9-81ED-4DB2-BD59-A6C34878D82A}">
                    <a16:rowId xmlns:a16="http://schemas.microsoft.com/office/drawing/2014/main" xmlns="" val="10001"/>
                  </a:ext>
                </a:extLst>
              </a:tr>
              <a:tr h="370840">
                <a:tc>
                  <a:txBody>
                    <a:bodyPr/>
                    <a:lstStyle/>
                    <a:p>
                      <a:r>
                        <a:rPr lang="en-GB" sz="1200" noProof="0" dirty="0" smtClean="0"/>
                        <a:t>1230 L PC</a:t>
                      </a:r>
                      <a:endParaRPr lang="en-GB" sz="1200" noProof="0" dirty="0"/>
                    </a:p>
                  </a:txBody>
                  <a:tcPr>
                    <a:solidFill>
                      <a:schemeClr val="bg1">
                        <a:lumMod val="95000"/>
                      </a:schemeClr>
                    </a:solidFill>
                  </a:tcPr>
                </a:tc>
                <a:tc>
                  <a:txBody>
                    <a:bodyPr/>
                    <a:lstStyle/>
                    <a:p>
                      <a:r>
                        <a:rPr lang="en-GB" sz="1000" noProof="0" dirty="0" smtClean="0"/>
                        <a:t>- Bigger surface</a:t>
                      </a:r>
                    </a:p>
                    <a:p>
                      <a:r>
                        <a:rPr lang="en-GB" sz="1000" noProof="0" dirty="0" smtClean="0"/>
                        <a:t>- Basic</a:t>
                      </a:r>
                      <a:r>
                        <a:rPr lang="en-GB" sz="1000" baseline="0" noProof="0" dirty="0" smtClean="0"/>
                        <a:t> version that requires manual filter cleaning</a:t>
                      </a:r>
                      <a:endParaRPr lang="en-GB" sz="1000" noProof="0" dirty="0"/>
                    </a:p>
                  </a:txBody>
                  <a:tcPr>
                    <a:solidFill>
                      <a:schemeClr val="bg1">
                        <a:lumMod val="95000"/>
                      </a:schemeClr>
                    </a:solidFill>
                  </a:tcPr>
                </a:tc>
                <a:extLst>
                  <a:ext uri="{0D108BD9-81ED-4DB2-BD59-A6C34878D82A}">
                    <a16:rowId xmlns:a16="http://schemas.microsoft.com/office/drawing/2014/main" xmlns="" val="10002"/>
                  </a:ext>
                </a:extLst>
              </a:tr>
              <a:tr h="370840">
                <a:tc>
                  <a:txBody>
                    <a:bodyPr/>
                    <a:lstStyle/>
                    <a:p>
                      <a:r>
                        <a:rPr lang="en-GB" sz="1200" noProof="0" dirty="0" smtClean="0"/>
                        <a:t>1230</a:t>
                      </a:r>
                      <a:r>
                        <a:rPr lang="en-GB" sz="1200" baseline="0" noProof="0" dirty="0" smtClean="0"/>
                        <a:t> L AFC</a:t>
                      </a:r>
                      <a:endParaRPr lang="en-GB" sz="1200" noProof="0" dirty="0"/>
                    </a:p>
                  </a:txBody>
                  <a:tcPr>
                    <a:solidFill>
                      <a:schemeClr val="bg1">
                        <a:lumMod val="85000"/>
                      </a:schemeClr>
                    </a:solidFill>
                  </a:tcPr>
                </a:tc>
                <a:tc>
                  <a:txBody>
                    <a:bodyPr/>
                    <a:lstStyle/>
                    <a:p>
                      <a:r>
                        <a:rPr lang="en-GB" sz="1000" noProof="0" dirty="0" smtClean="0"/>
                        <a:t>- Bigger surfaces</a:t>
                      </a:r>
                    </a:p>
                    <a:p>
                      <a:r>
                        <a:rPr lang="en-GB" sz="1000" noProof="0" dirty="0" smtClean="0"/>
                        <a:t>- Applications where lot of</a:t>
                      </a:r>
                      <a:r>
                        <a:rPr lang="en-GB" sz="1000" baseline="0" noProof="0" dirty="0" smtClean="0"/>
                        <a:t> dust is created, AutoFilterCleaning system cleans the filter regularly for better performance</a:t>
                      </a:r>
                      <a:endParaRPr lang="en-GB" sz="1000" noProof="0" dirty="0"/>
                    </a:p>
                  </a:txBody>
                  <a:tcPr>
                    <a:solidFill>
                      <a:schemeClr val="bg1">
                        <a:lumMod val="85000"/>
                      </a:schemeClr>
                    </a:solidFill>
                  </a:tcPr>
                </a:tc>
                <a:extLst>
                  <a:ext uri="{0D108BD9-81ED-4DB2-BD59-A6C34878D82A}">
                    <a16:rowId xmlns:a16="http://schemas.microsoft.com/office/drawing/2014/main" xmlns="" val="10003"/>
                  </a:ext>
                </a:extLst>
              </a:tr>
              <a:tr h="370840">
                <a:tc>
                  <a:txBody>
                    <a:bodyPr/>
                    <a:lstStyle/>
                    <a:p>
                      <a:r>
                        <a:rPr lang="en-GB" sz="1200" noProof="0" dirty="0" smtClean="0"/>
                        <a:t>1230 M AFC</a:t>
                      </a:r>
                      <a:endParaRPr lang="en-GB" sz="1200" noProof="0" dirty="0"/>
                    </a:p>
                  </a:txBody>
                  <a:tcPr>
                    <a:solidFill>
                      <a:schemeClr val="bg1">
                        <a:lumMod val="95000"/>
                      </a:schemeClr>
                    </a:solidFill>
                  </a:tcPr>
                </a:tc>
                <a:tc>
                  <a:txBody>
                    <a:bodyPr/>
                    <a:lstStyle/>
                    <a:p>
                      <a:r>
                        <a:rPr lang="en-GB" sz="1000" noProof="0" dirty="0" smtClean="0"/>
                        <a:t>- Bigger surfaces</a:t>
                      </a:r>
                    </a:p>
                    <a:p>
                      <a:r>
                        <a:rPr lang="en-GB" sz="1000" noProof="0" dirty="0" smtClean="0"/>
                        <a:t>- Applications where a lot of</a:t>
                      </a:r>
                      <a:r>
                        <a:rPr lang="en-GB" sz="1000" baseline="0" noProof="0" dirty="0" smtClean="0"/>
                        <a:t> dust is created, AutoFilterCleaning system cleans the filter regularly for better performance</a:t>
                      </a:r>
                      <a:endParaRPr lang="en-GB" sz="1000" noProof="0" dirty="0" smtClean="0"/>
                    </a:p>
                    <a:p>
                      <a:r>
                        <a:rPr lang="en-GB" sz="1000" noProof="0" dirty="0" smtClean="0"/>
                        <a:t>- Applications</a:t>
                      </a:r>
                      <a:r>
                        <a:rPr lang="en-GB" sz="1000" baseline="0" noProof="0" dirty="0" smtClean="0"/>
                        <a:t> where materials requiring M-class dust extractor is required, e.g. hard wood, plaster</a:t>
                      </a:r>
                      <a:endParaRPr lang="en-GB" sz="1000" noProof="0" dirty="0" smtClean="0"/>
                    </a:p>
                  </a:txBody>
                  <a:tcPr>
                    <a:solidFill>
                      <a:schemeClr val="bg1">
                        <a:lumMod val="95000"/>
                      </a:schemeClr>
                    </a:solidFill>
                  </a:tcPr>
                </a:tc>
                <a:extLst>
                  <a:ext uri="{0D108BD9-81ED-4DB2-BD59-A6C34878D82A}">
                    <a16:rowId xmlns:a16="http://schemas.microsoft.com/office/drawing/2014/main" xmlns="" val="10004"/>
                  </a:ext>
                </a:extLst>
              </a:tr>
            </a:tbl>
          </a:graphicData>
        </a:graphic>
      </p:graphicFrame>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12560" t="12913" r="9662" b="2812"/>
          <a:stretch/>
        </p:blipFill>
        <p:spPr>
          <a:xfrm>
            <a:off x="1164628" y="1984446"/>
            <a:ext cx="773263" cy="118150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4753" y="1721797"/>
            <a:ext cx="1406458" cy="155754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79833" y="1787611"/>
            <a:ext cx="1468198" cy="1625914"/>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1636" y="1787611"/>
            <a:ext cx="1427921" cy="1593862"/>
          </a:xfrm>
          <a:prstGeom prst="rect">
            <a:avLst/>
          </a:prstGeom>
        </p:spPr>
      </p:pic>
      <p:sp>
        <p:nvSpPr>
          <p:cNvPr id="8" name="TextBox 7"/>
          <p:cNvSpPr txBox="1"/>
          <p:nvPr/>
        </p:nvSpPr>
        <p:spPr>
          <a:xfrm>
            <a:off x="949897" y="3144896"/>
            <a:ext cx="1202724" cy="261610"/>
          </a:xfrm>
          <a:prstGeom prst="rect">
            <a:avLst/>
          </a:prstGeom>
          <a:noFill/>
        </p:spPr>
        <p:txBody>
          <a:bodyPr wrap="square" rtlCol="0">
            <a:spAutoFit/>
          </a:bodyPr>
          <a:lstStyle/>
          <a:p>
            <a:r>
              <a:rPr lang="sv-FI" sz="1100" dirty="0" err="1" smtClean="0"/>
              <a:t>Existing</a:t>
            </a:r>
            <a:r>
              <a:rPr lang="sv-FI" sz="1100" dirty="0" smtClean="0"/>
              <a:t> </a:t>
            </a:r>
            <a:r>
              <a:rPr lang="sv-FI" sz="1100" dirty="0" err="1" smtClean="0"/>
              <a:t>model</a:t>
            </a:r>
            <a:endParaRPr lang="sv-FI" sz="1100" dirty="0"/>
          </a:p>
        </p:txBody>
      </p:sp>
    </p:spTree>
    <p:extLst>
      <p:ext uri="{BB962C8B-B14F-4D97-AF65-F5344CB8AC3E}">
        <p14:creationId xmlns:p14="http://schemas.microsoft.com/office/powerpoint/2010/main" val="1505090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7891" y="5691"/>
            <a:ext cx="6809235" cy="886557"/>
          </a:xfrm>
        </p:spPr>
        <p:txBody>
          <a:bodyPr/>
          <a:lstStyle/>
          <a:p>
            <a:r>
              <a:rPr lang="sv-FI" sz="2000" dirty="0" err="1" smtClean="0"/>
              <a:t>Possibility</a:t>
            </a:r>
            <a:r>
              <a:rPr lang="sv-FI" sz="2000" dirty="0" smtClean="0"/>
              <a:t> to order </a:t>
            </a:r>
            <a:r>
              <a:rPr lang="sv-FI" sz="2000" dirty="0" err="1"/>
              <a:t>i</a:t>
            </a:r>
            <a:r>
              <a:rPr lang="sv-FI" sz="2000" dirty="0" err="1" smtClean="0"/>
              <a:t>ncluding</a:t>
            </a:r>
            <a:r>
              <a:rPr lang="sv-FI" sz="2000" dirty="0" smtClean="0"/>
              <a:t> 4 m </a:t>
            </a:r>
            <a:r>
              <a:rPr lang="sv-FI" sz="2000" dirty="0" err="1" smtClean="0"/>
              <a:t>hose</a:t>
            </a:r>
            <a:r>
              <a:rPr lang="sv-FI" sz="2000" dirty="0" smtClean="0"/>
              <a:t> </a:t>
            </a:r>
            <a:r>
              <a:rPr lang="sv-FI" sz="2000" dirty="0" err="1" smtClean="0"/>
              <a:t>into</a:t>
            </a:r>
            <a:r>
              <a:rPr lang="sv-FI" sz="2000" dirty="0" smtClean="0"/>
              <a:t> the box</a:t>
            </a:r>
            <a:endParaRPr lang="sv-FI" sz="2000" dirty="0"/>
          </a:p>
        </p:txBody>
      </p:sp>
      <p:sp>
        <p:nvSpPr>
          <p:cNvPr id="3" name="Content Placeholder 2"/>
          <p:cNvSpPr>
            <a:spLocks noGrp="1"/>
          </p:cNvSpPr>
          <p:nvPr>
            <p:ph idx="1"/>
          </p:nvPr>
        </p:nvSpPr>
        <p:spPr>
          <a:xfrm>
            <a:off x="267297" y="4536349"/>
            <a:ext cx="8337550" cy="1335640"/>
          </a:xfrm>
        </p:spPr>
        <p:txBody>
          <a:bodyPr/>
          <a:lstStyle/>
          <a:p>
            <a:r>
              <a:rPr lang="en-US" sz="1400" dirty="0" smtClean="0"/>
              <a:t>We are able to offer the dust extractors also with hose included, the only hose that fits into the box is the 4m hose </a:t>
            </a:r>
            <a:r>
              <a:rPr lang="en-US" sz="800" dirty="0" smtClean="0"/>
              <a:t>(MIN6519411)</a:t>
            </a:r>
          </a:p>
          <a:p>
            <a:r>
              <a:rPr lang="en-US" sz="1400" dirty="0" smtClean="0"/>
              <a:t>Hose is added at Mirka warehouses in Finland and Belgium, dust extractors with hose included can be shipped to other warehouses. Note that the code will different from the Dust Extractor without hose.</a:t>
            </a:r>
          </a:p>
          <a:p>
            <a:pPr lvl="1"/>
            <a:r>
              <a:rPr lang="en-GB" sz="1000" dirty="0"/>
              <a:t>KIT1601ARMSF Mirka® Dust Extractor 1230 L PC + Hose</a:t>
            </a:r>
          </a:p>
          <a:p>
            <a:pPr lvl="1"/>
            <a:r>
              <a:rPr lang="en-GB" sz="1000" dirty="0"/>
              <a:t>KIT1602ARMSF Mirka® Dust Extractor 1230 L AFC  + Hose</a:t>
            </a:r>
          </a:p>
          <a:p>
            <a:pPr lvl="1"/>
            <a:r>
              <a:rPr lang="en-GB" sz="1000" dirty="0"/>
              <a:t>KIT1603ARMSF Mirka® Dust Extractor 1230 M AFC + Hose </a:t>
            </a:r>
          </a:p>
          <a:p>
            <a:endParaRPr lang="en-US" sz="1400"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11</a:t>
            </a:fld>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3904" t="3244" b="2351"/>
          <a:stretch/>
        </p:blipFill>
        <p:spPr>
          <a:xfrm rot="5400000">
            <a:off x="101369" y="1885148"/>
            <a:ext cx="2440148" cy="2397211"/>
          </a:xfrm>
          <a:prstGeom prst="rect">
            <a:avLst/>
          </a:prstGeom>
          <a:ln w="15875">
            <a:solidFill>
              <a:schemeClr val="accent1"/>
            </a:solidFill>
          </a:ln>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18706"/>
          <a:stretch/>
        </p:blipFill>
        <p:spPr>
          <a:xfrm rot="5400000">
            <a:off x="6099029" y="1320332"/>
            <a:ext cx="3190101" cy="2593344"/>
          </a:xfrm>
          <a:prstGeom prst="rect">
            <a:avLst/>
          </a:prstGeom>
          <a:ln w="15875">
            <a:solidFill>
              <a:schemeClr val="accent1"/>
            </a:solidFill>
          </a:ln>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4567" t="19451"/>
          <a:stretch/>
        </p:blipFill>
        <p:spPr>
          <a:xfrm rot="16200000">
            <a:off x="1866878" y="1109544"/>
            <a:ext cx="2786489" cy="2351898"/>
          </a:xfrm>
          <a:prstGeom prst="rect">
            <a:avLst/>
          </a:prstGeom>
          <a:ln w="15875">
            <a:solidFill>
              <a:schemeClr val="accent1"/>
            </a:solidFill>
          </a:ln>
        </p:spPr>
      </p:pic>
      <p:sp>
        <p:nvSpPr>
          <p:cNvPr id="8" name="Right Arrow 7"/>
          <p:cNvSpPr/>
          <p:nvPr/>
        </p:nvSpPr>
        <p:spPr>
          <a:xfrm>
            <a:off x="4668156" y="2276056"/>
            <a:ext cx="1497167" cy="11342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FI"/>
          </a:p>
        </p:txBody>
      </p:sp>
    </p:spTree>
    <p:extLst>
      <p:ext uri="{BB962C8B-B14F-4D97-AF65-F5344CB8AC3E}">
        <p14:creationId xmlns:p14="http://schemas.microsoft.com/office/powerpoint/2010/main" val="3911824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Content</a:t>
            </a:r>
            <a:endParaRPr lang="sv-FI" dirty="0"/>
          </a:p>
        </p:txBody>
      </p:sp>
      <p:sp>
        <p:nvSpPr>
          <p:cNvPr id="3" name="Content Placeholder 2"/>
          <p:cNvSpPr>
            <a:spLocks noGrp="1"/>
          </p:cNvSpPr>
          <p:nvPr>
            <p:ph idx="1"/>
          </p:nvPr>
        </p:nvSpPr>
        <p:spPr/>
        <p:txBody>
          <a:bodyPr/>
          <a:lstStyle/>
          <a:p>
            <a:r>
              <a:rPr lang="en-GB" dirty="0" smtClean="0">
                <a:solidFill>
                  <a:schemeClr val="bg1">
                    <a:lumMod val="85000"/>
                  </a:schemeClr>
                </a:solidFill>
              </a:rPr>
              <a:t>Background and market information</a:t>
            </a:r>
          </a:p>
          <a:p>
            <a:r>
              <a:rPr lang="en-GB" dirty="0" smtClean="0">
                <a:solidFill>
                  <a:schemeClr val="bg1">
                    <a:lumMod val="85000"/>
                  </a:schemeClr>
                </a:solidFill>
              </a:rPr>
              <a:t>Versions </a:t>
            </a:r>
          </a:p>
          <a:p>
            <a:r>
              <a:rPr lang="en-GB" dirty="0" smtClean="0"/>
              <a:t>Technical specifications and features </a:t>
            </a:r>
          </a:p>
          <a:p>
            <a:r>
              <a:rPr lang="en-GB" dirty="0" smtClean="0">
                <a:solidFill>
                  <a:schemeClr val="bg1">
                    <a:lumMod val="85000"/>
                  </a:schemeClr>
                </a:solidFill>
              </a:rPr>
              <a:t>Accessories and trolleys</a:t>
            </a:r>
          </a:p>
          <a:p>
            <a:r>
              <a:rPr lang="en-GB" dirty="0" smtClean="0">
                <a:solidFill>
                  <a:schemeClr val="bg1">
                    <a:lumMod val="85000"/>
                  </a:schemeClr>
                </a:solidFill>
              </a:rPr>
              <a:t>Comparison 915 vs. 1230</a:t>
            </a:r>
          </a:p>
          <a:p>
            <a:r>
              <a:rPr lang="en-GB" dirty="0" smtClean="0">
                <a:solidFill>
                  <a:schemeClr val="bg1">
                    <a:lumMod val="85000"/>
                  </a:schemeClr>
                </a:solidFill>
              </a:rPr>
              <a:t>Pricing</a:t>
            </a:r>
          </a:p>
          <a:p>
            <a:pPr marL="0" indent="0">
              <a:buNone/>
            </a:pPr>
            <a:endParaRPr lang="en-GB" dirty="0" smtClean="0">
              <a:solidFill>
                <a:schemeClr val="bg1">
                  <a:lumMod val="85000"/>
                </a:schemeClr>
              </a:solidFill>
            </a:endParaRPr>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12</a:t>
            </a:fld>
            <a:endParaRPr lang="en-US" dirty="0"/>
          </a:p>
        </p:txBody>
      </p:sp>
    </p:spTree>
    <p:extLst>
      <p:ext uri="{BB962C8B-B14F-4D97-AF65-F5344CB8AC3E}">
        <p14:creationId xmlns:p14="http://schemas.microsoft.com/office/powerpoint/2010/main" val="1845668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55854" y="1850918"/>
            <a:ext cx="3130204" cy="3695719"/>
          </a:xfrm>
          <a:prstGeom prst="rect">
            <a:avLst/>
          </a:prstGeom>
        </p:spPr>
      </p:pic>
      <p:sp>
        <p:nvSpPr>
          <p:cNvPr id="2" name="Title 1"/>
          <p:cNvSpPr>
            <a:spLocks noGrp="1"/>
          </p:cNvSpPr>
          <p:nvPr>
            <p:ph type="title"/>
          </p:nvPr>
        </p:nvSpPr>
        <p:spPr/>
        <p:txBody>
          <a:bodyPr/>
          <a:lstStyle/>
          <a:p>
            <a:r>
              <a:rPr lang="sv-FI" dirty="0" err="1" smtClean="0"/>
              <a:t>Technical</a:t>
            </a:r>
            <a:r>
              <a:rPr lang="sv-FI" dirty="0" smtClean="0"/>
              <a:t> features</a:t>
            </a:r>
            <a:br>
              <a:rPr lang="sv-FI" dirty="0" smtClean="0"/>
            </a:br>
            <a:r>
              <a:rPr lang="sv-FI" dirty="0" smtClean="0"/>
              <a:t>L-</a:t>
            </a:r>
            <a:r>
              <a:rPr lang="sv-FI" dirty="0" err="1" smtClean="0"/>
              <a:t>class</a:t>
            </a:r>
            <a:r>
              <a:rPr lang="sv-FI" dirty="0" smtClean="0"/>
              <a:t> </a:t>
            </a:r>
            <a:r>
              <a:rPr lang="sv-FI" dirty="0" err="1" smtClean="0"/>
              <a:t>with</a:t>
            </a:r>
            <a:r>
              <a:rPr lang="sv-FI" dirty="0" smtClean="0"/>
              <a:t> Push &amp; Clean filter </a:t>
            </a:r>
            <a:r>
              <a:rPr lang="sv-FI" dirty="0" err="1" smtClean="0"/>
              <a:t>cleaning</a:t>
            </a:r>
            <a:r>
              <a:rPr lang="sv-FI" dirty="0" smtClean="0"/>
              <a:t> </a:t>
            </a:r>
            <a:endParaRPr lang="sv-FI"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13</a:t>
            </a:fld>
            <a:endParaRPr lang="en-US" dirty="0"/>
          </a:p>
        </p:txBody>
      </p:sp>
      <p:sp>
        <p:nvSpPr>
          <p:cNvPr id="5" name="TextBox 4"/>
          <p:cNvSpPr txBox="1"/>
          <p:nvPr/>
        </p:nvSpPr>
        <p:spPr>
          <a:xfrm>
            <a:off x="6185252" y="1055572"/>
            <a:ext cx="2947307" cy="784830"/>
          </a:xfrm>
          <a:prstGeom prst="rect">
            <a:avLst/>
          </a:prstGeom>
          <a:noFill/>
        </p:spPr>
        <p:txBody>
          <a:bodyPr wrap="square" rtlCol="0">
            <a:spAutoFit/>
          </a:bodyPr>
          <a:lstStyle/>
          <a:p>
            <a:r>
              <a:rPr lang="en-GB" sz="1200" b="1" dirty="0" smtClean="0"/>
              <a:t>Hose storage - Basic</a:t>
            </a:r>
          </a:p>
          <a:p>
            <a:r>
              <a:rPr lang="en-GB" sz="1100" dirty="0" smtClean="0"/>
              <a:t>Keeps the hose ready for use and always in the same place as the dust extractor. Hooks on side only</a:t>
            </a:r>
            <a:endParaRPr lang="en-GB" sz="1100" dirty="0"/>
          </a:p>
        </p:txBody>
      </p:sp>
      <p:sp>
        <p:nvSpPr>
          <p:cNvPr id="7" name="TextBox 6"/>
          <p:cNvSpPr txBox="1"/>
          <p:nvPr/>
        </p:nvSpPr>
        <p:spPr>
          <a:xfrm>
            <a:off x="69563" y="1560038"/>
            <a:ext cx="2947307" cy="615553"/>
          </a:xfrm>
          <a:prstGeom prst="rect">
            <a:avLst/>
          </a:prstGeom>
          <a:noFill/>
        </p:spPr>
        <p:txBody>
          <a:bodyPr wrap="square" rtlCol="0">
            <a:spAutoFit/>
          </a:bodyPr>
          <a:lstStyle/>
          <a:p>
            <a:r>
              <a:rPr lang="en-GB" sz="1200" b="1" dirty="0" smtClean="0"/>
              <a:t>Push &amp; Clean filter cleaning</a:t>
            </a:r>
          </a:p>
          <a:p>
            <a:r>
              <a:rPr lang="en-GB" sz="1100" dirty="0" smtClean="0"/>
              <a:t>Easy way to clean the filter for longer life time and better performance</a:t>
            </a:r>
            <a:endParaRPr lang="en-GB" sz="1100" dirty="0"/>
          </a:p>
        </p:txBody>
      </p:sp>
      <p:sp>
        <p:nvSpPr>
          <p:cNvPr id="8" name="TextBox 7"/>
          <p:cNvSpPr txBox="1"/>
          <p:nvPr/>
        </p:nvSpPr>
        <p:spPr>
          <a:xfrm>
            <a:off x="69564" y="2690515"/>
            <a:ext cx="2637214" cy="784830"/>
          </a:xfrm>
          <a:prstGeom prst="rect">
            <a:avLst/>
          </a:prstGeom>
          <a:noFill/>
        </p:spPr>
        <p:txBody>
          <a:bodyPr wrap="square" rtlCol="0">
            <a:spAutoFit/>
          </a:bodyPr>
          <a:lstStyle/>
          <a:p>
            <a:r>
              <a:rPr lang="en-GB" sz="1200" b="1" dirty="0" smtClean="0"/>
              <a:t>Easily accessible flat filter</a:t>
            </a:r>
          </a:p>
          <a:p>
            <a:r>
              <a:rPr lang="en-GB" sz="1100" dirty="0" smtClean="0"/>
              <a:t>Filter can easily be reached through separate opening in the back, no need to remove the complete upper part</a:t>
            </a:r>
            <a:endParaRPr lang="en-GB" sz="1100" dirty="0"/>
          </a:p>
        </p:txBody>
      </p:sp>
      <p:sp>
        <p:nvSpPr>
          <p:cNvPr id="10" name="TextBox 9"/>
          <p:cNvSpPr txBox="1"/>
          <p:nvPr/>
        </p:nvSpPr>
        <p:spPr>
          <a:xfrm>
            <a:off x="6298236" y="4490512"/>
            <a:ext cx="2474113" cy="784830"/>
          </a:xfrm>
          <a:prstGeom prst="rect">
            <a:avLst/>
          </a:prstGeom>
          <a:noFill/>
        </p:spPr>
        <p:txBody>
          <a:bodyPr wrap="square" rtlCol="0">
            <a:spAutoFit/>
          </a:bodyPr>
          <a:lstStyle/>
          <a:p>
            <a:r>
              <a:rPr lang="en-GB" sz="1200" b="1" dirty="0" err="1" smtClean="0"/>
              <a:t>AutoStart</a:t>
            </a:r>
            <a:r>
              <a:rPr lang="en-GB" sz="1200" b="1" dirty="0" smtClean="0"/>
              <a:t> function</a:t>
            </a:r>
          </a:p>
          <a:p>
            <a:r>
              <a:rPr lang="en-GB" sz="1100" dirty="0" smtClean="0"/>
              <a:t>Dust extractor runs  only when power tool is running saves lifetime of dust extractor and less noise.</a:t>
            </a:r>
            <a:endParaRPr lang="en-GB" sz="1100" dirty="0"/>
          </a:p>
        </p:txBody>
      </p:sp>
      <p:sp>
        <p:nvSpPr>
          <p:cNvPr id="11" name="TextBox 10"/>
          <p:cNvSpPr txBox="1"/>
          <p:nvPr/>
        </p:nvSpPr>
        <p:spPr>
          <a:xfrm>
            <a:off x="6189500" y="1905685"/>
            <a:ext cx="2947307" cy="1123384"/>
          </a:xfrm>
          <a:prstGeom prst="rect">
            <a:avLst/>
          </a:prstGeom>
          <a:noFill/>
        </p:spPr>
        <p:txBody>
          <a:bodyPr wrap="square" rtlCol="0">
            <a:spAutoFit/>
          </a:bodyPr>
          <a:lstStyle/>
          <a:p>
            <a:r>
              <a:rPr lang="en-GB" sz="1200" b="1" dirty="0" smtClean="0"/>
              <a:t>Flat top</a:t>
            </a:r>
          </a:p>
          <a:p>
            <a:r>
              <a:rPr lang="en-GB" sz="1100" dirty="0" smtClean="0"/>
              <a:t>Space for storage during usage, abrasives, radio, etc.</a:t>
            </a:r>
            <a:r>
              <a:rPr lang="en-US" sz="1100" dirty="0"/>
              <a:t> Fastening loops </a:t>
            </a:r>
            <a:r>
              <a:rPr lang="en-US" sz="1100" dirty="0" smtClean="0"/>
              <a:t>enables </a:t>
            </a:r>
            <a:r>
              <a:rPr lang="en-US" sz="1100" dirty="0"/>
              <a:t>end-user to secure stuff placed on top the dust extractor with rubber straps. Rubber straps not supplied by Mirka. </a:t>
            </a:r>
            <a:endParaRPr lang="en-GB" sz="1100" dirty="0"/>
          </a:p>
        </p:txBody>
      </p:sp>
      <p:sp>
        <p:nvSpPr>
          <p:cNvPr id="12" name="TextBox 11"/>
          <p:cNvSpPr txBox="1"/>
          <p:nvPr/>
        </p:nvSpPr>
        <p:spPr>
          <a:xfrm>
            <a:off x="2655433" y="975001"/>
            <a:ext cx="2947307" cy="615553"/>
          </a:xfrm>
          <a:prstGeom prst="rect">
            <a:avLst/>
          </a:prstGeom>
          <a:noFill/>
        </p:spPr>
        <p:txBody>
          <a:bodyPr wrap="square" rtlCol="0">
            <a:spAutoFit/>
          </a:bodyPr>
          <a:lstStyle/>
          <a:p>
            <a:r>
              <a:rPr lang="en-GB" sz="1200" b="1" dirty="0" smtClean="0"/>
              <a:t>Cable storage </a:t>
            </a:r>
          </a:p>
          <a:p>
            <a:r>
              <a:rPr lang="en-GB" sz="1100" dirty="0" smtClean="0"/>
              <a:t>Durable strap keeping the cable in place during transportation. Simple and effective.</a:t>
            </a:r>
            <a:endParaRPr lang="en-GB" sz="1100" dirty="0"/>
          </a:p>
        </p:txBody>
      </p:sp>
      <p:sp>
        <p:nvSpPr>
          <p:cNvPr id="13" name="TextBox 12"/>
          <p:cNvSpPr txBox="1"/>
          <p:nvPr/>
        </p:nvSpPr>
        <p:spPr>
          <a:xfrm>
            <a:off x="69564" y="939494"/>
            <a:ext cx="2947307" cy="446276"/>
          </a:xfrm>
          <a:prstGeom prst="rect">
            <a:avLst/>
          </a:prstGeom>
          <a:noFill/>
        </p:spPr>
        <p:txBody>
          <a:bodyPr wrap="square" rtlCol="0">
            <a:spAutoFit/>
          </a:bodyPr>
          <a:lstStyle/>
          <a:p>
            <a:r>
              <a:rPr lang="en-GB" sz="1200" b="1" dirty="0" smtClean="0"/>
              <a:t>7.5 m rubber cable</a:t>
            </a:r>
          </a:p>
          <a:p>
            <a:r>
              <a:rPr lang="en-GB" sz="1100" dirty="0" smtClean="0"/>
              <a:t>High quality and long reach.</a:t>
            </a:r>
            <a:endParaRPr lang="en-GB" sz="1100" dirty="0"/>
          </a:p>
        </p:txBody>
      </p:sp>
      <p:sp>
        <p:nvSpPr>
          <p:cNvPr id="14" name="TextBox 13"/>
          <p:cNvSpPr txBox="1"/>
          <p:nvPr/>
        </p:nvSpPr>
        <p:spPr>
          <a:xfrm>
            <a:off x="70758" y="4862147"/>
            <a:ext cx="2754086" cy="954107"/>
          </a:xfrm>
          <a:prstGeom prst="rect">
            <a:avLst/>
          </a:prstGeom>
          <a:noFill/>
        </p:spPr>
        <p:txBody>
          <a:bodyPr wrap="square" rtlCol="0">
            <a:spAutoFit/>
          </a:bodyPr>
          <a:lstStyle/>
          <a:p>
            <a:r>
              <a:rPr lang="en-GB" sz="1200" b="1" dirty="0" smtClean="0"/>
              <a:t>Large wheels</a:t>
            </a:r>
          </a:p>
          <a:p>
            <a:r>
              <a:rPr lang="en-GB" sz="1100" dirty="0" smtClean="0"/>
              <a:t>Important for easy manoeuvrability on floors that are not perfectly flat. Special attention has been paid to get front wheels fit for purpose. </a:t>
            </a:r>
            <a:endParaRPr lang="en-GB" sz="1100" dirty="0"/>
          </a:p>
        </p:txBody>
      </p:sp>
      <p:sp>
        <p:nvSpPr>
          <p:cNvPr id="16" name="TextBox 15"/>
          <p:cNvSpPr txBox="1"/>
          <p:nvPr/>
        </p:nvSpPr>
        <p:spPr>
          <a:xfrm>
            <a:off x="4829171" y="5498899"/>
            <a:ext cx="2947307" cy="954107"/>
          </a:xfrm>
          <a:prstGeom prst="rect">
            <a:avLst/>
          </a:prstGeom>
          <a:noFill/>
        </p:spPr>
        <p:txBody>
          <a:bodyPr wrap="square" rtlCol="0">
            <a:spAutoFit/>
          </a:bodyPr>
          <a:lstStyle/>
          <a:p>
            <a:r>
              <a:rPr lang="en-GB" sz="1200" b="1" dirty="0" smtClean="0"/>
              <a:t>High performance motor and turbine</a:t>
            </a:r>
          </a:p>
          <a:p>
            <a:r>
              <a:rPr lang="en-GB" sz="1100" dirty="0" smtClean="0"/>
              <a:t>1200 W motor and 1-stage turbine creates 250 mbar pressure and 4500 l/min airflow. Makes the dust extractor well suited for </a:t>
            </a:r>
            <a:r>
              <a:rPr lang="en-GB" sz="1100" dirty="0" err="1" smtClean="0"/>
              <a:t>Mirka</a:t>
            </a:r>
            <a:r>
              <a:rPr lang="en-GB" sz="1100" dirty="0" smtClean="0"/>
              <a:t> applications.</a:t>
            </a:r>
            <a:endParaRPr lang="en-GB" sz="1100" dirty="0"/>
          </a:p>
        </p:txBody>
      </p:sp>
      <p:sp>
        <p:nvSpPr>
          <p:cNvPr id="18" name="TextBox 17"/>
          <p:cNvSpPr txBox="1"/>
          <p:nvPr/>
        </p:nvSpPr>
        <p:spPr>
          <a:xfrm>
            <a:off x="70759" y="4054713"/>
            <a:ext cx="2636020" cy="446276"/>
          </a:xfrm>
          <a:prstGeom prst="rect">
            <a:avLst/>
          </a:prstGeom>
          <a:noFill/>
        </p:spPr>
        <p:txBody>
          <a:bodyPr wrap="square" rtlCol="0">
            <a:spAutoFit/>
          </a:bodyPr>
          <a:lstStyle/>
          <a:p>
            <a:r>
              <a:rPr lang="en-GB" sz="1200" b="1" dirty="0" smtClean="0"/>
              <a:t>L-class</a:t>
            </a:r>
          </a:p>
          <a:p>
            <a:r>
              <a:rPr lang="en-US" sz="1100" kern="0" dirty="0" smtClean="0">
                <a:solidFill>
                  <a:srgbClr val="000000"/>
                </a:solidFill>
                <a:latin typeface="Arial"/>
              </a:rPr>
              <a:t>Proven </a:t>
            </a:r>
            <a:r>
              <a:rPr lang="en-US" sz="1100" kern="0" dirty="0">
                <a:solidFill>
                  <a:srgbClr val="000000"/>
                </a:solidFill>
                <a:latin typeface="Arial"/>
              </a:rPr>
              <a:t>performance for user protection</a:t>
            </a: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76478" y="2830263"/>
            <a:ext cx="1143972" cy="518851"/>
          </a:xfrm>
          <a:prstGeom prst="rect">
            <a:avLst/>
          </a:prstGeom>
        </p:spPr>
      </p:pic>
      <p:cxnSp>
        <p:nvCxnSpPr>
          <p:cNvPr id="20" name="Straight Connector 19"/>
          <p:cNvCxnSpPr/>
          <p:nvPr/>
        </p:nvCxnSpPr>
        <p:spPr>
          <a:xfrm flipH="1" flipV="1">
            <a:off x="3878036" y="3555334"/>
            <a:ext cx="1045029" cy="194356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2408465" y="2690515"/>
            <a:ext cx="870194" cy="14249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flipV="1">
            <a:off x="2408465" y="2079171"/>
            <a:ext cx="1061356" cy="11868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flipV="1">
            <a:off x="3402303" y="1543142"/>
            <a:ext cx="530678" cy="47343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4923066" y="1184198"/>
            <a:ext cx="1262186" cy="89050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flipV="1">
            <a:off x="5491875" y="3475347"/>
            <a:ext cx="790540" cy="119092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2346219" y="4666273"/>
            <a:ext cx="903921" cy="21665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flipV="1">
            <a:off x="2346219" y="4882927"/>
            <a:ext cx="1586763" cy="30777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216020" y="3536142"/>
            <a:ext cx="3120916" cy="784830"/>
          </a:xfrm>
          <a:prstGeom prst="rect">
            <a:avLst/>
          </a:prstGeom>
          <a:solidFill>
            <a:schemeClr val="bg1"/>
          </a:solidFill>
        </p:spPr>
        <p:txBody>
          <a:bodyPr wrap="square" rtlCol="0">
            <a:spAutoFit/>
          </a:bodyPr>
          <a:lstStyle/>
          <a:p>
            <a:r>
              <a:rPr lang="en-GB" sz="1200" b="1" dirty="0" smtClean="0"/>
              <a:t>Air intake filter</a:t>
            </a:r>
          </a:p>
          <a:p>
            <a:r>
              <a:rPr lang="en-GB" sz="1100" dirty="0" smtClean="0"/>
              <a:t>Longer life time of motor. For even better protection better (PET) filter available as accessory.</a:t>
            </a:r>
            <a:endParaRPr lang="en-GB" sz="1100" dirty="0"/>
          </a:p>
        </p:txBody>
      </p:sp>
      <p:cxnSp>
        <p:nvCxnSpPr>
          <p:cNvPr id="34" name="Straight Connector 33"/>
          <p:cNvCxnSpPr/>
          <p:nvPr/>
        </p:nvCxnSpPr>
        <p:spPr>
          <a:xfrm flipH="1" flipV="1">
            <a:off x="5791200" y="2973970"/>
            <a:ext cx="463726" cy="64649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8875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3751" t="3724" r="3055" b="2343"/>
          <a:stretch/>
        </p:blipFill>
        <p:spPr>
          <a:xfrm>
            <a:off x="2732157" y="1761345"/>
            <a:ext cx="2929519" cy="3414134"/>
          </a:xfrm>
          <a:prstGeom prst="rect">
            <a:avLst/>
          </a:prstGeom>
        </p:spPr>
      </p:pic>
      <p:sp>
        <p:nvSpPr>
          <p:cNvPr id="2" name="Title 1"/>
          <p:cNvSpPr>
            <a:spLocks noGrp="1"/>
          </p:cNvSpPr>
          <p:nvPr>
            <p:ph type="title"/>
          </p:nvPr>
        </p:nvSpPr>
        <p:spPr/>
        <p:txBody>
          <a:bodyPr/>
          <a:lstStyle/>
          <a:p>
            <a:r>
              <a:rPr lang="sv-FI" dirty="0" err="1" smtClean="0"/>
              <a:t>Technical</a:t>
            </a:r>
            <a:r>
              <a:rPr lang="sv-FI" dirty="0" smtClean="0"/>
              <a:t> features</a:t>
            </a:r>
            <a:br>
              <a:rPr lang="sv-FI" dirty="0" smtClean="0"/>
            </a:br>
            <a:r>
              <a:rPr lang="sv-FI" dirty="0" smtClean="0"/>
              <a:t>L-</a:t>
            </a:r>
            <a:r>
              <a:rPr lang="sv-FI" dirty="0" err="1" smtClean="0"/>
              <a:t>class</a:t>
            </a:r>
            <a:r>
              <a:rPr lang="sv-FI" dirty="0" smtClean="0"/>
              <a:t> </a:t>
            </a:r>
            <a:r>
              <a:rPr lang="sv-FI" dirty="0" err="1" smtClean="0"/>
              <a:t>with</a:t>
            </a:r>
            <a:r>
              <a:rPr lang="sv-FI" dirty="0" smtClean="0"/>
              <a:t> </a:t>
            </a:r>
            <a:r>
              <a:rPr lang="sv-FI" dirty="0" err="1" smtClean="0"/>
              <a:t>Automatic</a:t>
            </a:r>
            <a:r>
              <a:rPr lang="sv-FI" dirty="0" smtClean="0"/>
              <a:t> Filter </a:t>
            </a:r>
            <a:r>
              <a:rPr lang="sv-FI" dirty="0" err="1" smtClean="0"/>
              <a:t>Cleaning</a:t>
            </a:r>
            <a:r>
              <a:rPr lang="sv-FI" dirty="0" smtClean="0"/>
              <a:t> </a:t>
            </a:r>
            <a:endParaRPr lang="sv-FI"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14</a:t>
            </a:fld>
            <a:endParaRPr lang="en-US" dirty="0"/>
          </a:p>
        </p:txBody>
      </p:sp>
      <p:sp>
        <p:nvSpPr>
          <p:cNvPr id="5" name="TextBox 4"/>
          <p:cNvSpPr txBox="1"/>
          <p:nvPr/>
        </p:nvSpPr>
        <p:spPr>
          <a:xfrm>
            <a:off x="0" y="3014150"/>
            <a:ext cx="2947307" cy="784830"/>
          </a:xfrm>
          <a:prstGeom prst="rect">
            <a:avLst/>
          </a:prstGeom>
          <a:noFill/>
        </p:spPr>
        <p:txBody>
          <a:bodyPr wrap="square" rtlCol="0">
            <a:spAutoFit/>
          </a:bodyPr>
          <a:lstStyle/>
          <a:p>
            <a:r>
              <a:rPr lang="en-GB" sz="1200" b="1" dirty="0" smtClean="0"/>
              <a:t>Automatic Filter Cleaning</a:t>
            </a:r>
          </a:p>
          <a:p>
            <a:r>
              <a:rPr lang="en-GB" sz="1100" dirty="0" smtClean="0"/>
              <a:t>Keeps the filter automatically clean for better performance and longer lifetime. Function can also be </a:t>
            </a:r>
            <a:r>
              <a:rPr lang="en-GB" sz="1100" smtClean="0"/>
              <a:t>de-activated every </a:t>
            </a:r>
            <a:r>
              <a:rPr lang="en-GB" sz="1100" dirty="0" smtClean="0"/>
              <a:t>15 second</a:t>
            </a:r>
            <a:endParaRPr lang="en-GB" sz="1100" dirty="0"/>
          </a:p>
        </p:txBody>
      </p:sp>
      <p:sp>
        <p:nvSpPr>
          <p:cNvPr id="6" name="TextBox 5"/>
          <p:cNvSpPr txBox="1"/>
          <p:nvPr/>
        </p:nvSpPr>
        <p:spPr>
          <a:xfrm>
            <a:off x="6221939" y="1198216"/>
            <a:ext cx="2947307" cy="615553"/>
          </a:xfrm>
          <a:prstGeom prst="rect">
            <a:avLst/>
          </a:prstGeom>
          <a:noFill/>
        </p:spPr>
        <p:txBody>
          <a:bodyPr wrap="square" rtlCol="0">
            <a:spAutoFit/>
          </a:bodyPr>
          <a:lstStyle/>
          <a:p>
            <a:r>
              <a:rPr lang="en-GB" sz="1200" b="1" dirty="0" smtClean="0"/>
              <a:t>Hose storage – full version</a:t>
            </a:r>
          </a:p>
          <a:p>
            <a:r>
              <a:rPr lang="en-GB" sz="1100" dirty="0" smtClean="0"/>
              <a:t>Keeps the hose ready for use and always in the same place as the dust extractor</a:t>
            </a:r>
            <a:endParaRPr lang="en-GB" sz="1100" dirty="0"/>
          </a:p>
        </p:txBody>
      </p:sp>
      <p:sp>
        <p:nvSpPr>
          <p:cNvPr id="7" name="TextBox 6"/>
          <p:cNvSpPr txBox="1"/>
          <p:nvPr/>
        </p:nvSpPr>
        <p:spPr>
          <a:xfrm>
            <a:off x="47553" y="2018534"/>
            <a:ext cx="2947307" cy="784830"/>
          </a:xfrm>
          <a:prstGeom prst="rect">
            <a:avLst/>
          </a:prstGeom>
          <a:noFill/>
        </p:spPr>
        <p:txBody>
          <a:bodyPr wrap="square" rtlCol="0">
            <a:spAutoFit/>
          </a:bodyPr>
          <a:lstStyle/>
          <a:p>
            <a:r>
              <a:rPr lang="en-GB" sz="1200" b="1" dirty="0" smtClean="0"/>
              <a:t>Easily accessible flat filter</a:t>
            </a:r>
          </a:p>
          <a:p>
            <a:r>
              <a:rPr lang="en-GB" sz="1100" dirty="0" smtClean="0"/>
              <a:t>Filter can easily be reached through separate opening in the back, no need to remove the complete upper part</a:t>
            </a:r>
            <a:endParaRPr lang="en-GB" sz="1100" dirty="0"/>
          </a:p>
        </p:txBody>
      </p:sp>
      <p:sp>
        <p:nvSpPr>
          <p:cNvPr id="8" name="TextBox 7"/>
          <p:cNvSpPr txBox="1"/>
          <p:nvPr/>
        </p:nvSpPr>
        <p:spPr>
          <a:xfrm>
            <a:off x="6277997" y="5247484"/>
            <a:ext cx="2947307" cy="784830"/>
          </a:xfrm>
          <a:prstGeom prst="rect">
            <a:avLst/>
          </a:prstGeom>
          <a:noFill/>
        </p:spPr>
        <p:txBody>
          <a:bodyPr wrap="square" rtlCol="0">
            <a:spAutoFit/>
          </a:bodyPr>
          <a:lstStyle/>
          <a:p>
            <a:r>
              <a:rPr lang="en-GB" sz="1200" b="1" dirty="0" err="1" smtClean="0"/>
              <a:t>AutoStart</a:t>
            </a:r>
            <a:r>
              <a:rPr lang="en-GB" sz="1200" b="1" dirty="0" smtClean="0"/>
              <a:t> function</a:t>
            </a:r>
          </a:p>
          <a:p>
            <a:r>
              <a:rPr lang="en-GB" sz="1100" dirty="0" smtClean="0"/>
              <a:t>Dust extractor runs  only when power tool is running saves lifetime of dust extractor and less noise.</a:t>
            </a:r>
            <a:endParaRPr lang="en-GB" sz="1100" dirty="0"/>
          </a:p>
        </p:txBody>
      </p:sp>
      <p:sp>
        <p:nvSpPr>
          <p:cNvPr id="10" name="TextBox 9"/>
          <p:cNvSpPr txBox="1"/>
          <p:nvPr/>
        </p:nvSpPr>
        <p:spPr>
          <a:xfrm>
            <a:off x="2324100" y="924260"/>
            <a:ext cx="2947307" cy="615553"/>
          </a:xfrm>
          <a:prstGeom prst="rect">
            <a:avLst/>
          </a:prstGeom>
          <a:noFill/>
        </p:spPr>
        <p:txBody>
          <a:bodyPr wrap="square" rtlCol="0">
            <a:spAutoFit/>
          </a:bodyPr>
          <a:lstStyle/>
          <a:p>
            <a:r>
              <a:rPr lang="en-GB" sz="1200" b="1" dirty="0" smtClean="0"/>
              <a:t>Cable storage </a:t>
            </a:r>
          </a:p>
          <a:p>
            <a:r>
              <a:rPr lang="en-GB" sz="1100" dirty="0" smtClean="0"/>
              <a:t>Durable strap keeping the cable in place during transportation. Simple and effective.</a:t>
            </a:r>
            <a:endParaRPr lang="en-GB" sz="1100" dirty="0"/>
          </a:p>
        </p:txBody>
      </p:sp>
      <p:sp>
        <p:nvSpPr>
          <p:cNvPr id="11" name="TextBox 10"/>
          <p:cNvSpPr txBox="1"/>
          <p:nvPr/>
        </p:nvSpPr>
        <p:spPr>
          <a:xfrm>
            <a:off x="70756" y="1051811"/>
            <a:ext cx="2947307" cy="446276"/>
          </a:xfrm>
          <a:prstGeom prst="rect">
            <a:avLst/>
          </a:prstGeom>
          <a:noFill/>
        </p:spPr>
        <p:txBody>
          <a:bodyPr wrap="square" rtlCol="0">
            <a:spAutoFit/>
          </a:bodyPr>
          <a:lstStyle/>
          <a:p>
            <a:r>
              <a:rPr lang="en-GB" sz="1200" b="1" dirty="0" smtClean="0"/>
              <a:t>7.5 m rubber cable</a:t>
            </a:r>
          </a:p>
          <a:p>
            <a:r>
              <a:rPr lang="en-GB" sz="1100" dirty="0" smtClean="0"/>
              <a:t>High quality and long reach.</a:t>
            </a:r>
            <a:endParaRPr lang="en-GB" sz="1100" dirty="0"/>
          </a:p>
        </p:txBody>
      </p:sp>
      <p:sp>
        <p:nvSpPr>
          <p:cNvPr id="12" name="TextBox 11"/>
          <p:cNvSpPr txBox="1"/>
          <p:nvPr/>
        </p:nvSpPr>
        <p:spPr>
          <a:xfrm>
            <a:off x="70757" y="4862147"/>
            <a:ext cx="2947307" cy="954107"/>
          </a:xfrm>
          <a:prstGeom prst="rect">
            <a:avLst/>
          </a:prstGeom>
          <a:noFill/>
        </p:spPr>
        <p:txBody>
          <a:bodyPr wrap="square" rtlCol="0">
            <a:spAutoFit/>
          </a:bodyPr>
          <a:lstStyle/>
          <a:p>
            <a:r>
              <a:rPr lang="en-GB" sz="1200" b="1" dirty="0" smtClean="0"/>
              <a:t>Large wheels</a:t>
            </a:r>
          </a:p>
          <a:p>
            <a:r>
              <a:rPr lang="en-GB" sz="1100" dirty="0" smtClean="0"/>
              <a:t>Important for easy manoeuvrability on floors that are not perfectly flat. Special attention has been paid to get front wheels fit for purpose. </a:t>
            </a:r>
            <a:endParaRPr lang="en-GB" sz="1100" dirty="0"/>
          </a:p>
        </p:txBody>
      </p:sp>
      <p:sp>
        <p:nvSpPr>
          <p:cNvPr id="14" name="TextBox 13"/>
          <p:cNvSpPr txBox="1"/>
          <p:nvPr/>
        </p:nvSpPr>
        <p:spPr>
          <a:xfrm>
            <a:off x="3212208" y="5312712"/>
            <a:ext cx="2947307" cy="954107"/>
          </a:xfrm>
          <a:prstGeom prst="rect">
            <a:avLst/>
          </a:prstGeom>
          <a:noFill/>
        </p:spPr>
        <p:txBody>
          <a:bodyPr wrap="square" rtlCol="0">
            <a:spAutoFit/>
          </a:bodyPr>
          <a:lstStyle/>
          <a:p>
            <a:r>
              <a:rPr lang="en-GB" sz="1200" b="1" dirty="0" smtClean="0"/>
              <a:t>High performance motor and turbine</a:t>
            </a:r>
          </a:p>
          <a:p>
            <a:r>
              <a:rPr lang="en-GB" sz="1100" dirty="0" smtClean="0"/>
              <a:t>1200 W motor and 1-stage turbine creates 250 mbar pressure and 4500 l/min airflow. Makes the dust extractor well suited for </a:t>
            </a:r>
            <a:r>
              <a:rPr lang="en-GB" sz="1100" dirty="0" err="1" smtClean="0"/>
              <a:t>Mirka</a:t>
            </a:r>
            <a:r>
              <a:rPr lang="en-GB" sz="1100" dirty="0" smtClean="0"/>
              <a:t> applications.</a:t>
            </a:r>
            <a:endParaRPr lang="en-GB" sz="1100" dirty="0"/>
          </a:p>
        </p:txBody>
      </p:sp>
      <p:sp>
        <p:nvSpPr>
          <p:cNvPr id="16" name="TextBox 15"/>
          <p:cNvSpPr txBox="1"/>
          <p:nvPr/>
        </p:nvSpPr>
        <p:spPr>
          <a:xfrm>
            <a:off x="6221939" y="1890730"/>
            <a:ext cx="2947307" cy="1123384"/>
          </a:xfrm>
          <a:prstGeom prst="rect">
            <a:avLst/>
          </a:prstGeom>
          <a:noFill/>
        </p:spPr>
        <p:txBody>
          <a:bodyPr wrap="square" rtlCol="0">
            <a:spAutoFit/>
          </a:bodyPr>
          <a:lstStyle/>
          <a:p>
            <a:r>
              <a:rPr lang="en-GB" sz="1200" b="1" dirty="0" smtClean="0"/>
              <a:t>Flat top</a:t>
            </a:r>
          </a:p>
          <a:p>
            <a:r>
              <a:rPr lang="en-GB" sz="1100" dirty="0" smtClean="0"/>
              <a:t>Space for storage during usage, abrasives, radio, etc.</a:t>
            </a:r>
            <a:r>
              <a:rPr lang="en-US" sz="1100" dirty="0"/>
              <a:t> Fastening loops </a:t>
            </a:r>
            <a:r>
              <a:rPr lang="en-US" sz="1100" dirty="0" smtClean="0"/>
              <a:t>enables </a:t>
            </a:r>
            <a:r>
              <a:rPr lang="en-US" sz="1100" dirty="0"/>
              <a:t>end-user to secure stuff placed on top the dust extractor with rubber straps. Rubber straps not supplied by Mirka. </a:t>
            </a:r>
            <a:endParaRPr lang="en-GB" sz="1100" dirty="0"/>
          </a:p>
        </p:txBody>
      </p:sp>
      <p:pic>
        <p:nvPicPr>
          <p:cNvPr id="17" name="Picture 16"/>
          <p:cNvPicPr>
            <a:picLocks noChangeAspect="1"/>
          </p:cNvPicPr>
          <p:nvPr/>
        </p:nvPicPr>
        <p:blipFill>
          <a:blip r:embed="rId3"/>
          <a:stretch>
            <a:fillRect/>
          </a:stretch>
        </p:blipFill>
        <p:spPr>
          <a:xfrm>
            <a:off x="7898690" y="2820169"/>
            <a:ext cx="855224" cy="387889"/>
          </a:xfrm>
          <a:prstGeom prst="rect">
            <a:avLst/>
          </a:prstGeom>
        </p:spPr>
      </p:pic>
      <p:cxnSp>
        <p:nvCxnSpPr>
          <p:cNvPr id="13" name="Straight Connector 12"/>
          <p:cNvCxnSpPr/>
          <p:nvPr/>
        </p:nvCxnSpPr>
        <p:spPr>
          <a:xfrm flipV="1">
            <a:off x="2237014" y="2803364"/>
            <a:ext cx="876889" cy="30723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2217964" y="2693145"/>
            <a:ext cx="953605" cy="482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4769708" y="1285924"/>
            <a:ext cx="1437237" cy="52784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flipV="1">
            <a:off x="3575957" y="1517493"/>
            <a:ext cx="130629" cy="2585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flipV="1">
            <a:off x="5184323" y="2626665"/>
            <a:ext cx="1037616" cy="177314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5342508" y="2018534"/>
            <a:ext cx="864437" cy="3450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3784963" y="3555334"/>
            <a:ext cx="499245" cy="16289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91091" y="4072749"/>
            <a:ext cx="2411261" cy="615553"/>
          </a:xfrm>
          <a:prstGeom prst="rect">
            <a:avLst/>
          </a:prstGeom>
          <a:noFill/>
        </p:spPr>
        <p:txBody>
          <a:bodyPr wrap="square" rtlCol="0">
            <a:spAutoFit/>
          </a:bodyPr>
          <a:lstStyle/>
          <a:p>
            <a:r>
              <a:rPr lang="en-GB" sz="1200" b="1" dirty="0" smtClean="0"/>
              <a:t>L-class</a:t>
            </a:r>
          </a:p>
          <a:p>
            <a:r>
              <a:rPr lang="en-US" sz="1100" kern="0" dirty="0" smtClean="0">
                <a:solidFill>
                  <a:srgbClr val="000000"/>
                </a:solidFill>
                <a:latin typeface="Arial"/>
              </a:rPr>
              <a:t>Proven </a:t>
            </a:r>
            <a:r>
              <a:rPr lang="en-US" sz="1100" kern="0" dirty="0">
                <a:solidFill>
                  <a:srgbClr val="000000"/>
                </a:solidFill>
                <a:latin typeface="Arial"/>
              </a:rPr>
              <a:t>performance for user protection</a:t>
            </a:r>
          </a:p>
        </p:txBody>
      </p:sp>
      <p:cxnSp>
        <p:nvCxnSpPr>
          <p:cNvPr id="29" name="Straight Connector 28"/>
          <p:cNvCxnSpPr/>
          <p:nvPr/>
        </p:nvCxnSpPr>
        <p:spPr>
          <a:xfrm flipH="1" flipV="1">
            <a:off x="5283244" y="3152969"/>
            <a:ext cx="1019582" cy="209194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278112" y="4330768"/>
            <a:ext cx="2947307" cy="615553"/>
          </a:xfrm>
          <a:prstGeom prst="rect">
            <a:avLst/>
          </a:prstGeom>
          <a:noFill/>
        </p:spPr>
        <p:txBody>
          <a:bodyPr wrap="square" rtlCol="0">
            <a:spAutoFit/>
          </a:bodyPr>
          <a:lstStyle/>
          <a:p>
            <a:r>
              <a:rPr lang="en-GB" sz="1200" b="1" dirty="0" smtClean="0"/>
              <a:t>Easy usage</a:t>
            </a:r>
          </a:p>
          <a:p>
            <a:r>
              <a:rPr lang="en-GB" sz="1100" dirty="0" smtClean="0"/>
              <a:t>Main switch defines function and secondary switch speed.</a:t>
            </a:r>
            <a:endParaRPr lang="en-GB" sz="1100" dirty="0"/>
          </a:p>
        </p:txBody>
      </p:sp>
      <p:sp>
        <p:nvSpPr>
          <p:cNvPr id="31" name="TextBox 30"/>
          <p:cNvSpPr txBox="1"/>
          <p:nvPr/>
        </p:nvSpPr>
        <p:spPr>
          <a:xfrm>
            <a:off x="6184107" y="3259167"/>
            <a:ext cx="3120916" cy="784830"/>
          </a:xfrm>
          <a:prstGeom prst="rect">
            <a:avLst/>
          </a:prstGeom>
          <a:solidFill>
            <a:schemeClr val="bg1"/>
          </a:solidFill>
        </p:spPr>
        <p:txBody>
          <a:bodyPr wrap="square" rtlCol="0">
            <a:spAutoFit/>
          </a:bodyPr>
          <a:lstStyle/>
          <a:p>
            <a:r>
              <a:rPr lang="en-GB" sz="1200" b="1" dirty="0" smtClean="0"/>
              <a:t>Air intake filter</a:t>
            </a:r>
          </a:p>
          <a:p>
            <a:r>
              <a:rPr lang="en-GB" sz="1100" dirty="0" smtClean="0"/>
              <a:t>Longer life time of motor. For even better protection better (PET) filter available as accessory.</a:t>
            </a:r>
            <a:endParaRPr lang="en-GB" sz="1100" dirty="0"/>
          </a:p>
        </p:txBody>
      </p:sp>
      <p:cxnSp>
        <p:nvCxnSpPr>
          <p:cNvPr id="33" name="Straight Connector 32"/>
          <p:cNvCxnSpPr/>
          <p:nvPr/>
        </p:nvCxnSpPr>
        <p:spPr>
          <a:xfrm flipH="1" flipV="1">
            <a:off x="5608707" y="2886934"/>
            <a:ext cx="614306" cy="45655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5938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rotWithShape="1">
          <a:blip r:embed="rId2" cstate="print">
            <a:extLst>
              <a:ext uri="{28A0092B-C50C-407E-A947-70E740481C1C}">
                <a14:useLocalDpi xmlns:a14="http://schemas.microsoft.com/office/drawing/2010/main" val="0"/>
              </a:ext>
            </a:extLst>
          </a:blip>
          <a:srcRect l="3372" t="3484" r="4200" b="1862"/>
          <a:stretch/>
        </p:blipFill>
        <p:spPr>
          <a:xfrm>
            <a:off x="2706235" y="1680958"/>
            <a:ext cx="3007591" cy="3537287"/>
          </a:xfrm>
          <a:prstGeom prst="rect">
            <a:avLst/>
          </a:prstGeom>
        </p:spPr>
      </p:pic>
      <p:sp>
        <p:nvSpPr>
          <p:cNvPr id="2" name="Title 1"/>
          <p:cNvSpPr>
            <a:spLocks noGrp="1"/>
          </p:cNvSpPr>
          <p:nvPr>
            <p:ph type="title"/>
          </p:nvPr>
        </p:nvSpPr>
        <p:spPr/>
        <p:txBody>
          <a:bodyPr/>
          <a:lstStyle/>
          <a:p>
            <a:r>
              <a:rPr lang="sv-FI" dirty="0" err="1"/>
              <a:t>Technical</a:t>
            </a:r>
            <a:r>
              <a:rPr lang="sv-FI" dirty="0"/>
              <a:t> features</a:t>
            </a:r>
            <a:br>
              <a:rPr lang="sv-FI" dirty="0"/>
            </a:br>
            <a:r>
              <a:rPr lang="sv-FI" dirty="0"/>
              <a:t>M-</a:t>
            </a:r>
            <a:r>
              <a:rPr lang="sv-FI" dirty="0" err="1"/>
              <a:t>class</a:t>
            </a:r>
            <a:r>
              <a:rPr lang="sv-FI" dirty="0"/>
              <a:t> </a:t>
            </a:r>
            <a:r>
              <a:rPr lang="sv-FI" dirty="0" err="1"/>
              <a:t>with</a:t>
            </a:r>
            <a:r>
              <a:rPr lang="sv-FI" dirty="0"/>
              <a:t> </a:t>
            </a:r>
            <a:r>
              <a:rPr lang="sv-FI" dirty="0" err="1"/>
              <a:t>Automatic</a:t>
            </a:r>
            <a:r>
              <a:rPr lang="sv-FI" dirty="0"/>
              <a:t> Filter </a:t>
            </a:r>
            <a:r>
              <a:rPr lang="sv-FI" dirty="0" err="1"/>
              <a:t>Cleaning</a:t>
            </a:r>
            <a:r>
              <a:rPr lang="sv-FI" dirty="0"/>
              <a:t> </a:t>
            </a:r>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15</a:t>
            </a:fld>
            <a:endParaRPr lang="en-US" dirty="0"/>
          </a:p>
        </p:txBody>
      </p:sp>
      <p:sp>
        <p:nvSpPr>
          <p:cNvPr id="5" name="TextBox 4"/>
          <p:cNvSpPr txBox="1"/>
          <p:nvPr/>
        </p:nvSpPr>
        <p:spPr>
          <a:xfrm>
            <a:off x="0" y="3014150"/>
            <a:ext cx="2947307" cy="784830"/>
          </a:xfrm>
          <a:prstGeom prst="rect">
            <a:avLst/>
          </a:prstGeom>
          <a:noFill/>
        </p:spPr>
        <p:txBody>
          <a:bodyPr wrap="square" rtlCol="0">
            <a:spAutoFit/>
          </a:bodyPr>
          <a:lstStyle/>
          <a:p>
            <a:r>
              <a:rPr lang="en-GB" sz="1200" b="1" dirty="0" smtClean="0"/>
              <a:t>Automatic Filter Cleaning</a:t>
            </a:r>
          </a:p>
          <a:p>
            <a:r>
              <a:rPr lang="en-GB" sz="1100" dirty="0" smtClean="0"/>
              <a:t>Keeps the filter automatically clean for better performance and longer lifetime. Function can also be </a:t>
            </a:r>
            <a:r>
              <a:rPr lang="en-GB" sz="1100" smtClean="0"/>
              <a:t>de-activated every </a:t>
            </a:r>
            <a:r>
              <a:rPr lang="en-GB" sz="1100" dirty="0" smtClean="0"/>
              <a:t>15 second</a:t>
            </a:r>
            <a:endParaRPr lang="en-GB" sz="1100" dirty="0"/>
          </a:p>
        </p:txBody>
      </p:sp>
      <p:sp>
        <p:nvSpPr>
          <p:cNvPr id="6" name="TextBox 5"/>
          <p:cNvSpPr txBox="1"/>
          <p:nvPr/>
        </p:nvSpPr>
        <p:spPr>
          <a:xfrm>
            <a:off x="6224236" y="1036505"/>
            <a:ext cx="2947307" cy="615553"/>
          </a:xfrm>
          <a:prstGeom prst="rect">
            <a:avLst/>
          </a:prstGeom>
          <a:noFill/>
        </p:spPr>
        <p:txBody>
          <a:bodyPr wrap="square" rtlCol="0">
            <a:spAutoFit/>
          </a:bodyPr>
          <a:lstStyle/>
          <a:p>
            <a:r>
              <a:rPr lang="en-GB" sz="1200" b="1" dirty="0" smtClean="0"/>
              <a:t>Hose storage – full version</a:t>
            </a:r>
          </a:p>
          <a:p>
            <a:r>
              <a:rPr lang="en-GB" sz="1100" dirty="0" smtClean="0"/>
              <a:t>Keeps the hose ready for use and always in the same place as the dust extractor</a:t>
            </a:r>
            <a:endParaRPr lang="en-GB" sz="1100" dirty="0"/>
          </a:p>
        </p:txBody>
      </p:sp>
      <p:sp>
        <p:nvSpPr>
          <p:cNvPr id="7" name="TextBox 6"/>
          <p:cNvSpPr txBox="1"/>
          <p:nvPr/>
        </p:nvSpPr>
        <p:spPr>
          <a:xfrm>
            <a:off x="47553" y="2018534"/>
            <a:ext cx="2947307" cy="784830"/>
          </a:xfrm>
          <a:prstGeom prst="rect">
            <a:avLst/>
          </a:prstGeom>
          <a:noFill/>
        </p:spPr>
        <p:txBody>
          <a:bodyPr wrap="square" rtlCol="0">
            <a:spAutoFit/>
          </a:bodyPr>
          <a:lstStyle/>
          <a:p>
            <a:r>
              <a:rPr lang="en-GB" sz="1200" b="1" dirty="0" smtClean="0"/>
              <a:t>Easily accessible flat filter</a:t>
            </a:r>
          </a:p>
          <a:p>
            <a:r>
              <a:rPr lang="en-GB" sz="1100" dirty="0" smtClean="0"/>
              <a:t>Filter can easily be reached through separate opening in the back, no need to remove the complete upper part</a:t>
            </a:r>
            <a:endParaRPr lang="en-GB" sz="1100" dirty="0"/>
          </a:p>
        </p:txBody>
      </p:sp>
      <p:sp>
        <p:nvSpPr>
          <p:cNvPr id="8" name="TextBox 7"/>
          <p:cNvSpPr txBox="1"/>
          <p:nvPr/>
        </p:nvSpPr>
        <p:spPr>
          <a:xfrm>
            <a:off x="6224237" y="4267137"/>
            <a:ext cx="2947307" cy="784830"/>
          </a:xfrm>
          <a:prstGeom prst="rect">
            <a:avLst/>
          </a:prstGeom>
          <a:noFill/>
        </p:spPr>
        <p:txBody>
          <a:bodyPr wrap="square" rtlCol="0">
            <a:spAutoFit/>
          </a:bodyPr>
          <a:lstStyle/>
          <a:p>
            <a:r>
              <a:rPr lang="en-GB" sz="1200" b="1" dirty="0" err="1" smtClean="0"/>
              <a:t>AutoStart</a:t>
            </a:r>
            <a:r>
              <a:rPr lang="en-GB" sz="1200" b="1" dirty="0" smtClean="0"/>
              <a:t> function</a:t>
            </a:r>
          </a:p>
          <a:p>
            <a:r>
              <a:rPr lang="en-GB" sz="1100" dirty="0" smtClean="0"/>
              <a:t>Dust extractor runs  only when power tool is running saves lifetime of dust extractor and less noise.</a:t>
            </a:r>
            <a:endParaRPr lang="en-GB" sz="1100" dirty="0"/>
          </a:p>
        </p:txBody>
      </p:sp>
      <p:sp>
        <p:nvSpPr>
          <p:cNvPr id="10" name="TextBox 9"/>
          <p:cNvSpPr txBox="1"/>
          <p:nvPr/>
        </p:nvSpPr>
        <p:spPr>
          <a:xfrm>
            <a:off x="2324100" y="924260"/>
            <a:ext cx="2947307" cy="615553"/>
          </a:xfrm>
          <a:prstGeom prst="rect">
            <a:avLst/>
          </a:prstGeom>
          <a:noFill/>
        </p:spPr>
        <p:txBody>
          <a:bodyPr wrap="square" rtlCol="0">
            <a:spAutoFit/>
          </a:bodyPr>
          <a:lstStyle/>
          <a:p>
            <a:r>
              <a:rPr lang="en-GB" sz="1200" b="1" dirty="0" smtClean="0"/>
              <a:t>Cable storage </a:t>
            </a:r>
          </a:p>
          <a:p>
            <a:r>
              <a:rPr lang="en-GB" sz="1100" dirty="0" smtClean="0"/>
              <a:t>Durable strap keeping the cable in place during transportation. Simple and effective.</a:t>
            </a:r>
            <a:endParaRPr lang="en-GB" sz="1100" dirty="0"/>
          </a:p>
        </p:txBody>
      </p:sp>
      <p:sp>
        <p:nvSpPr>
          <p:cNvPr id="11" name="TextBox 10"/>
          <p:cNvSpPr txBox="1"/>
          <p:nvPr/>
        </p:nvSpPr>
        <p:spPr>
          <a:xfrm>
            <a:off x="91091" y="1022899"/>
            <a:ext cx="2947307" cy="446276"/>
          </a:xfrm>
          <a:prstGeom prst="rect">
            <a:avLst/>
          </a:prstGeom>
          <a:noFill/>
        </p:spPr>
        <p:txBody>
          <a:bodyPr wrap="square" rtlCol="0">
            <a:spAutoFit/>
          </a:bodyPr>
          <a:lstStyle/>
          <a:p>
            <a:r>
              <a:rPr lang="en-GB" sz="1200" b="1" dirty="0" smtClean="0"/>
              <a:t>7.5 m rubber cable</a:t>
            </a:r>
          </a:p>
          <a:p>
            <a:r>
              <a:rPr lang="en-GB" sz="1100" dirty="0" smtClean="0"/>
              <a:t>High quality and long reach.</a:t>
            </a:r>
            <a:endParaRPr lang="en-GB" sz="1100" dirty="0"/>
          </a:p>
        </p:txBody>
      </p:sp>
      <p:sp>
        <p:nvSpPr>
          <p:cNvPr id="12" name="TextBox 11"/>
          <p:cNvSpPr txBox="1"/>
          <p:nvPr/>
        </p:nvSpPr>
        <p:spPr>
          <a:xfrm>
            <a:off x="70757" y="4862147"/>
            <a:ext cx="2947307" cy="954107"/>
          </a:xfrm>
          <a:prstGeom prst="rect">
            <a:avLst/>
          </a:prstGeom>
          <a:noFill/>
        </p:spPr>
        <p:txBody>
          <a:bodyPr wrap="square" rtlCol="0">
            <a:spAutoFit/>
          </a:bodyPr>
          <a:lstStyle/>
          <a:p>
            <a:r>
              <a:rPr lang="en-GB" sz="1200" b="1" dirty="0" smtClean="0"/>
              <a:t>Large wheels</a:t>
            </a:r>
          </a:p>
          <a:p>
            <a:r>
              <a:rPr lang="en-GB" sz="1100" dirty="0" smtClean="0"/>
              <a:t>Important for easy manoeuvrability on floors that are not perfectly flat. Special attention has been paid to get front wheels fit for purpose. </a:t>
            </a:r>
            <a:endParaRPr lang="en-GB" sz="1100" dirty="0"/>
          </a:p>
        </p:txBody>
      </p:sp>
      <p:sp>
        <p:nvSpPr>
          <p:cNvPr id="14" name="TextBox 13"/>
          <p:cNvSpPr txBox="1"/>
          <p:nvPr/>
        </p:nvSpPr>
        <p:spPr>
          <a:xfrm>
            <a:off x="3030972" y="5312712"/>
            <a:ext cx="2947307" cy="954107"/>
          </a:xfrm>
          <a:prstGeom prst="rect">
            <a:avLst/>
          </a:prstGeom>
          <a:noFill/>
        </p:spPr>
        <p:txBody>
          <a:bodyPr wrap="square" rtlCol="0">
            <a:spAutoFit/>
          </a:bodyPr>
          <a:lstStyle/>
          <a:p>
            <a:r>
              <a:rPr lang="en-GB" sz="1200" b="1" dirty="0" smtClean="0"/>
              <a:t>High performance motor and turbine</a:t>
            </a:r>
          </a:p>
          <a:p>
            <a:r>
              <a:rPr lang="en-GB" sz="1100" dirty="0" smtClean="0"/>
              <a:t>1200 W motor and 1-stage turbine creates 250 mbar pressure and 4500 l/min airflow. Makes the dust extractor well suited for </a:t>
            </a:r>
            <a:r>
              <a:rPr lang="en-GB" sz="1100" dirty="0" err="1" smtClean="0"/>
              <a:t>Mirka</a:t>
            </a:r>
            <a:r>
              <a:rPr lang="en-GB" sz="1100" dirty="0" smtClean="0"/>
              <a:t> applications.</a:t>
            </a:r>
            <a:endParaRPr lang="en-GB" sz="1100" dirty="0"/>
          </a:p>
        </p:txBody>
      </p:sp>
      <p:sp>
        <p:nvSpPr>
          <p:cNvPr id="16" name="TextBox 15"/>
          <p:cNvSpPr txBox="1"/>
          <p:nvPr/>
        </p:nvSpPr>
        <p:spPr>
          <a:xfrm>
            <a:off x="6238416" y="1643439"/>
            <a:ext cx="2947307" cy="1123384"/>
          </a:xfrm>
          <a:prstGeom prst="rect">
            <a:avLst/>
          </a:prstGeom>
          <a:noFill/>
        </p:spPr>
        <p:txBody>
          <a:bodyPr wrap="square" rtlCol="0">
            <a:spAutoFit/>
          </a:bodyPr>
          <a:lstStyle/>
          <a:p>
            <a:r>
              <a:rPr lang="en-GB" sz="1200" b="1" dirty="0" smtClean="0"/>
              <a:t>Flat top</a:t>
            </a:r>
          </a:p>
          <a:p>
            <a:r>
              <a:rPr lang="en-GB" sz="1100" dirty="0" smtClean="0"/>
              <a:t>Space for storage during usage, abrasives, radio, etc.</a:t>
            </a:r>
            <a:r>
              <a:rPr lang="en-US" sz="1100" dirty="0"/>
              <a:t> Fastening loops </a:t>
            </a:r>
            <a:r>
              <a:rPr lang="en-US" sz="1100" dirty="0" smtClean="0"/>
              <a:t>enables </a:t>
            </a:r>
            <a:r>
              <a:rPr lang="en-US" sz="1100" dirty="0"/>
              <a:t>end-user to secure stuff placed on top the dust extractor with rubber straps. Rubber straps not supplied by Mirka. </a:t>
            </a:r>
            <a:endParaRPr lang="en-GB" sz="1100" dirty="0"/>
          </a:p>
        </p:txBody>
      </p:sp>
      <p:pic>
        <p:nvPicPr>
          <p:cNvPr id="17" name="Picture 16"/>
          <p:cNvPicPr>
            <a:picLocks noChangeAspect="1"/>
          </p:cNvPicPr>
          <p:nvPr/>
        </p:nvPicPr>
        <p:blipFill>
          <a:blip r:embed="rId3"/>
          <a:stretch>
            <a:fillRect/>
          </a:stretch>
        </p:blipFill>
        <p:spPr>
          <a:xfrm>
            <a:off x="8056605" y="2523311"/>
            <a:ext cx="948208" cy="430062"/>
          </a:xfrm>
          <a:prstGeom prst="rect">
            <a:avLst/>
          </a:prstGeom>
        </p:spPr>
      </p:pic>
      <p:cxnSp>
        <p:nvCxnSpPr>
          <p:cNvPr id="13" name="Straight Connector 12"/>
          <p:cNvCxnSpPr/>
          <p:nvPr/>
        </p:nvCxnSpPr>
        <p:spPr>
          <a:xfrm flipV="1">
            <a:off x="2237014" y="2803364"/>
            <a:ext cx="876889" cy="30723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2217964" y="2693145"/>
            <a:ext cx="953605" cy="482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4769708" y="1200391"/>
            <a:ext cx="1413339" cy="61337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flipV="1">
            <a:off x="3575957" y="1517493"/>
            <a:ext cx="130629" cy="2585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flipV="1">
            <a:off x="5198076" y="2619633"/>
            <a:ext cx="1032982" cy="114581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5342508" y="1776025"/>
            <a:ext cx="910087" cy="27701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3784963" y="3555334"/>
            <a:ext cx="499245" cy="16289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91091" y="4072749"/>
            <a:ext cx="2411261" cy="615553"/>
          </a:xfrm>
          <a:prstGeom prst="rect">
            <a:avLst/>
          </a:prstGeom>
          <a:noFill/>
        </p:spPr>
        <p:txBody>
          <a:bodyPr wrap="square" rtlCol="0">
            <a:spAutoFit/>
          </a:bodyPr>
          <a:lstStyle/>
          <a:p>
            <a:r>
              <a:rPr lang="en-GB" sz="1200" b="1" dirty="0" smtClean="0"/>
              <a:t>M-class</a:t>
            </a:r>
          </a:p>
          <a:p>
            <a:r>
              <a:rPr lang="en-US" sz="1100" kern="0" dirty="0" smtClean="0">
                <a:solidFill>
                  <a:srgbClr val="000000"/>
                </a:solidFill>
                <a:latin typeface="Arial"/>
              </a:rPr>
              <a:t>Proven </a:t>
            </a:r>
            <a:r>
              <a:rPr lang="en-US" sz="1100" kern="0" dirty="0">
                <a:solidFill>
                  <a:srgbClr val="000000"/>
                </a:solidFill>
                <a:latin typeface="Arial"/>
              </a:rPr>
              <a:t>performance for </a:t>
            </a:r>
            <a:r>
              <a:rPr lang="en-US" sz="1100" kern="0" dirty="0" smtClean="0">
                <a:solidFill>
                  <a:srgbClr val="000000"/>
                </a:solidFill>
                <a:latin typeface="Arial"/>
              </a:rPr>
              <a:t>higher user </a:t>
            </a:r>
            <a:r>
              <a:rPr lang="en-US" sz="1100" kern="0" dirty="0">
                <a:solidFill>
                  <a:srgbClr val="000000"/>
                </a:solidFill>
                <a:latin typeface="Arial"/>
              </a:rPr>
              <a:t>protection</a:t>
            </a:r>
          </a:p>
        </p:txBody>
      </p:sp>
      <p:cxnSp>
        <p:nvCxnSpPr>
          <p:cNvPr id="29" name="Straight Connector 28"/>
          <p:cNvCxnSpPr/>
          <p:nvPr/>
        </p:nvCxnSpPr>
        <p:spPr>
          <a:xfrm flipH="1" flipV="1">
            <a:off x="5283245" y="3152970"/>
            <a:ext cx="969350" cy="122495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238416" y="3696818"/>
            <a:ext cx="2947307" cy="615553"/>
          </a:xfrm>
          <a:prstGeom prst="rect">
            <a:avLst/>
          </a:prstGeom>
          <a:noFill/>
        </p:spPr>
        <p:txBody>
          <a:bodyPr wrap="square" rtlCol="0">
            <a:spAutoFit/>
          </a:bodyPr>
          <a:lstStyle/>
          <a:p>
            <a:r>
              <a:rPr lang="en-GB" sz="1200" b="1" dirty="0" smtClean="0"/>
              <a:t>Easy usage</a:t>
            </a:r>
          </a:p>
          <a:p>
            <a:r>
              <a:rPr lang="en-GB" sz="1100" dirty="0" smtClean="0"/>
              <a:t>Main switch defines function and secondary switch speed.</a:t>
            </a:r>
            <a:endParaRPr lang="en-GB" sz="1100" dirty="0"/>
          </a:p>
        </p:txBody>
      </p:sp>
      <p:sp>
        <p:nvSpPr>
          <p:cNvPr id="27" name="TextBox 26"/>
          <p:cNvSpPr txBox="1"/>
          <p:nvPr/>
        </p:nvSpPr>
        <p:spPr>
          <a:xfrm>
            <a:off x="6231058" y="4975932"/>
            <a:ext cx="2947307" cy="1631216"/>
          </a:xfrm>
          <a:prstGeom prst="rect">
            <a:avLst/>
          </a:prstGeom>
          <a:noFill/>
        </p:spPr>
        <p:txBody>
          <a:bodyPr wrap="square" rtlCol="0">
            <a:spAutoFit/>
          </a:bodyPr>
          <a:lstStyle/>
          <a:p>
            <a:r>
              <a:rPr lang="en-GB" sz="1200" b="1" dirty="0" smtClean="0"/>
              <a:t>Air flow sensor</a:t>
            </a:r>
          </a:p>
          <a:p>
            <a:r>
              <a:rPr lang="en-GB" sz="1100" dirty="0" smtClean="0"/>
              <a:t>Indicates when air speed is below 20 m/s, which means that suction is not optimal and excess of dust might getting into the air. First LED illuminates and after few seconds audio signal starts. H</a:t>
            </a:r>
            <a:r>
              <a:rPr lang="en-US" sz="1100" dirty="0" err="1" smtClean="0"/>
              <a:t>ose</a:t>
            </a:r>
            <a:r>
              <a:rPr lang="en-US" sz="1100" dirty="0" smtClean="0"/>
              <a:t> </a:t>
            </a:r>
            <a:r>
              <a:rPr lang="en-US" sz="1100" dirty="0"/>
              <a:t>diameter </a:t>
            </a:r>
            <a:r>
              <a:rPr lang="en-US" sz="1100" dirty="0" smtClean="0"/>
              <a:t>to </a:t>
            </a:r>
            <a:r>
              <a:rPr lang="en-US" sz="1100" dirty="0"/>
              <a:t>be </a:t>
            </a:r>
            <a:r>
              <a:rPr lang="en-US" sz="1100" dirty="0" smtClean="0"/>
              <a:t>chosen so </a:t>
            </a:r>
            <a:r>
              <a:rPr lang="en-US" sz="1100" dirty="0"/>
              <a:t>that the dust extractor knows </a:t>
            </a:r>
            <a:r>
              <a:rPr lang="en-US" sz="1100" dirty="0" smtClean="0"/>
              <a:t>what </a:t>
            </a:r>
            <a:r>
              <a:rPr lang="en-US" sz="1100" dirty="0"/>
              <a:t>air flow to expect.</a:t>
            </a:r>
          </a:p>
          <a:p>
            <a:endParaRPr lang="en-GB" sz="1100" dirty="0"/>
          </a:p>
        </p:txBody>
      </p:sp>
      <p:cxnSp>
        <p:nvCxnSpPr>
          <p:cNvPr id="31" name="Straight Connector 30"/>
          <p:cNvCxnSpPr/>
          <p:nvPr/>
        </p:nvCxnSpPr>
        <p:spPr>
          <a:xfrm flipH="1" flipV="1">
            <a:off x="4698091" y="2813142"/>
            <a:ext cx="1533236" cy="237104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237268" y="2951564"/>
            <a:ext cx="3120916" cy="784830"/>
          </a:xfrm>
          <a:prstGeom prst="rect">
            <a:avLst/>
          </a:prstGeom>
          <a:solidFill>
            <a:schemeClr val="bg1"/>
          </a:solidFill>
        </p:spPr>
        <p:txBody>
          <a:bodyPr wrap="square" rtlCol="0">
            <a:spAutoFit/>
          </a:bodyPr>
          <a:lstStyle/>
          <a:p>
            <a:r>
              <a:rPr lang="en-GB" sz="1200" b="1" dirty="0" smtClean="0"/>
              <a:t>Air intake filter</a:t>
            </a:r>
          </a:p>
          <a:p>
            <a:r>
              <a:rPr lang="en-GB" sz="1100" dirty="0" smtClean="0"/>
              <a:t>Longer life time of motor. For even better protection better (PET) filter available as accessory.</a:t>
            </a:r>
            <a:endParaRPr lang="en-GB" sz="1100" dirty="0"/>
          </a:p>
        </p:txBody>
      </p:sp>
      <p:cxnSp>
        <p:nvCxnSpPr>
          <p:cNvPr id="35" name="Straight Connector 34"/>
          <p:cNvCxnSpPr/>
          <p:nvPr/>
        </p:nvCxnSpPr>
        <p:spPr>
          <a:xfrm flipH="1" flipV="1">
            <a:off x="5630338" y="2680372"/>
            <a:ext cx="654073" cy="38846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3630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Technical</a:t>
            </a:r>
            <a:r>
              <a:rPr lang="sv-FI" dirty="0" smtClean="0"/>
              <a:t> </a:t>
            </a:r>
            <a:r>
              <a:rPr lang="sv-FI" dirty="0" err="1" smtClean="0"/>
              <a:t>details</a:t>
            </a:r>
            <a:endParaRPr lang="sv-FI"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16</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806040804"/>
              </p:ext>
            </p:extLst>
          </p:nvPr>
        </p:nvGraphicFramePr>
        <p:xfrm>
          <a:off x="2036364" y="1449704"/>
          <a:ext cx="5428465" cy="3726861"/>
        </p:xfrm>
        <a:graphic>
          <a:graphicData uri="http://schemas.openxmlformats.org/drawingml/2006/table">
            <a:tbl>
              <a:tblPr firstRow="1" bandRow="1">
                <a:tableStyleId>{5C22544A-7EE6-4342-B048-85BDC9FD1C3A}</a:tableStyleId>
              </a:tblPr>
              <a:tblGrid>
                <a:gridCol w="2819881">
                  <a:extLst>
                    <a:ext uri="{9D8B030D-6E8A-4147-A177-3AD203B41FA5}">
                      <a16:colId xmlns:a16="http://schemas.microsoft.com/office/drawing/2014/main" xmlns="" val="20000"/>
                    </a:ext>
                  </a:extLst>
                </a:gridCol>
                <a:gridCol w="2608584">
                  <a:extLst>
                    <a:ext uri="{9D8B030D-6E8A-4147-A177-3AD203B41FA5}">
                      <a16:colId xmlns:a16="http://schemas.microsoft.com/office/drawing/2014/main" xmlns="" val="20001"/>
                    </a:ext>
                  </a:extLst>
                </a:gridCol>
              </a:tblGrid>
              <a:tr h="367532">
                <a:tc>
                  <a:txBody>
                    <a:bodyPr/>
                    <a:lstStyle/>
                    <a:p>
                      <a:r>
                        <a:rPr lang="sv-FI" sz="1400" b="1" kern="1200" dirty="0" smtClean="0">
                          <a:solidFill>
                            <a:schemeClr val="lt1"/>
                          </a:solidFill>
                          <a:effectLst/>
                          <a:latin typeface="+mn-lt"/>
                          <a:ea typeface="+mn-ea"/>
                          <a:cs typeface="+mn-cs"/>
                        </a:rPr>
                        <a:t>Mirka</a:t>
                      </a:r>
                      <a:r>
                        <a:rPr lang="sv-FI" sz="1400" b="1" kern="1200" baseline="30000" dirty="0" smtClean="0">
                          <a:solidFill>
                            <a:schemeClr val="lt1"/>
                          </a:solidFill>
                          <a:effectLst/>
                          <a:latin typeface="+mn-lt"/>
                          <a:ea typeface="+mn-ea"/>
                          <a:cs typeface="+mn-cs"/>
                        </a:rPr>
                        <a:t>®</a:t>
                      </a:r>
                      <a:r>
                        <a:rPr lang="sv-FI" sz="1400" b="1" kern="1200" dirty="0" smtClean="0">
                          <a:solidFill>
                            <a:schemeClr val="lt1"/>
                          </a:solidFill>
                          <a:effectLst/>
                          <a:latin typeface="+mn-lt"/>
                          <a:ea typeface="+mn-ea"/>
                          <a:cs typeface="+mn-cs"/>
                        </a:rPr>
                        <a:t> 1230 L / M</a:t>
                      </a:r>
                      <a:endParaRPr lang="sv-FI" sz="1400" b="1" kern="1200" dirty="0">
                        <a:solidFill>
                          <a:schemeClr val="lt1"/>
                        </a:solidFill>
                        <a:effectLst/>
                        <a:latin typeface="+mn-lt"/>
                        <a:ea typeface="+mn-ea"/>
                        <a:cs typeface="+mn-cs"/>
                      </a:endParaRPr>
                    </a:p>
                  </a:txBody>
                  <a:tcPr marL="139065" marR="139065" marT="69533" marB="69533">
                    <a:solidFill>
                      <a:schemeClr val="tx1"/>
                    </a:solidFill>
                  </a:tcPr>
                </a:tc>
                <a:tc>
                  <a:txBody>
                    <a:bodyPr/>
                    <a:lstStyle/>
                    <a:p>
                      <a:endParaRPr lang="en-US" sz="1400" dirty="0"/>
                    </a:p>
                  </a:txBody>
                  <a:tcPr marL="139065" marR="139065" marT="69533" marB="69533">
                    <a:solidFill>
                      <a:schemeClr val="tx1"/>
                    </a:solidFill>
                  </a:tcPr>
                </a:tc>
                <a:extLst>
                  <a:ext uri="{0D108BD9-81ED-4DB2-BD59-A6C34878D82A}">
                    <a16:rowId xmlns:a16="http://schemas.microsoft.com/office/drawing/2014/main" xmlns="" val="10000"/>
                  </a:ext>
                </a:extLst>
              </a:tr>
              <a:tr h="348208">
                <a:tc>
                  <a:txBody>
                    <a:bodyPr/>
                    <a:lstStyle/>
                    <a:p>
                      <a:r>
                        <a:rPr lang="en-US" sz="1400" dirty="0" smtClean="0"/>
                        <a:t>Air flow</a:t>
                      </a:r>
                      <a:endParaRPr lang="en-US" sz="1400" dirty="0"/>
                    </a:p>
                  </a:txBody>
                  <a:tcPr marL="139065" marR="139065" marT="69533" marB="69533">
                    <a:solidFill>
                      <a:schemeClr val="bg1">
                        <a:lumMod val="85000"/>
                      </a:schemeClr>
                    </a:solidFill>
                  </a:tcPr>
                </a:tc>
                <a:tc>
                  <a:txBody>
                    <a:bodyPr/>
                    <a:lstStyle/>
                    <a:p>
                      <a:r>
                        <a:rPr lang="en-US" sz="1400" b="0" i="0" u="none" strike="noStrike" kern="1200" baseline="0" dirty="0" smtClean="0">
                          <a:solidFill>
                            <a:schemeClr val="dk1"/>
                          </a:solidFill>
                          <a:latin typeface="+mn-lt"/>
                          <a:ea typeface="+mn-ea"/>
                          <a:cs typeface="+mn-cs"/>
                        </a:rPr>
                        <a:t>250 m³/h (4500 l/min)</a:t>
                      </a:r>
                      <a:endParaRPr lang="en-US" sz="1400" dirty="0"/>
                    </a:p>
                  </a:txBody>
                  <a:tcPr marL="139065" marR="139065" marT="69533" marB="69533">
                    <a:solidFill>
                      <a:schemeClr val="bg1">
                        <a:lumMod val="85000"/>
                      </a:schemeClr>
                    </a:solidFill>
                  </a:tcPr>
                </a:tc>
                <a:extLst>
                  <a:ext uri="{0D108BD9-81ED-4DB2-BD59-A6C34878D82A}">
                    <a16:rowId xmlns:a16="http://schemas.microsoft.com/office/drawing/2014/main" xmlns="" val="10001"/>
                  </a:ext>
                </a:extLst>
              </a:tr>
              <a:tr h="539921">
                <a:tc>
                  <a:txBody>
                    <a:bodyPr/>
                    <a:lstStyle/>
                    <a:p>
                      <a:r>
                        <a:rPr lang="en-US" sz="1400" dirty="0" smtClean="0"/>
                        <a:t>Sound pressure level</a:t>
                      </a:r>
                      <a:r>
                        <a:rPr lang="en-US" sz="1800" dirty="0" smtClean="0"/>
                        <a:t> </a:t>
                      </a:r>
                      <a:r>
                        <a:rPr lang="en-US" sz="800" dirty="0" smtClean="0"/>
                        <a:t>ISO 3744,EN 60704-2-1</a:t>
                      </a:r>
                      <a:endParaRPr lang="en-US" sz="800" dirty="0"/>
                    </a:p>
                  </a:txBody>
                  <a:tcPr marL="139065" marR="139065" marT="69533" marB="69533">
                    <a:solidFill>
                      <a:schemeClr val="bg1">
                        <a:lumMod val="95000"/>
                      </a:schemeClr>
                    </a:solidFill>
                  </a:tcPr>
                </a:tc>
                <a:tc>
                  <a:txBody>
                    <a:bodyPr/>
                    <a:lstStyle/>
                    <a:p>
                      <a:r>
                        <a:rPr lang="en-US" sz="1400" b="0" i="0" u="none" strike="noStrike" kern="1200" baseline="0" dirty="0" smtClean="0">
                          <a:solidFill>
                            <a:schemeClr val="dk1"/>
                          </a:solidFill>
                          <a:latin typeface="+mn-lt"/>
                          <a:ea typeface="+mn-ea"/>
                          <a:cs typeface="+mn-cs"/>
                        </a:rPr>
                        <a:t>68  ±2 dB(A)</a:t>
                      </a:r>
                      <a:endParaRPr lang="en-US" sz="1400" dirty="0"/>
                    </a:p>
                  </a:txBody>
                  <a:tcPr marL="139065" marR="139065" marT="69533" marB="69533">
                    <a:solidFill>
                      <a:schemeClr val="bg1">
                        <a:lumMod val="95000"/>
                      </a:schemeClr>
                    </a:solidFill>
                  </a:tcPr>
                </a:tc>
                <a:extLst>
                  <a:ext uri="{0D108BD9-81ED-4DB2-BD59-A6C34878D82A}">
                    <a16:rowId xmlns:a16="http://schemas.microsoft.com/office/drawing/2014/main" xmlns="" val="10002"/>
                  </a:ext>
                </a:extLst>
              </a:tr>
              <a:tr h="348208">
                <a:tc>
                  <a:txBody>
                    <a:bodyPr/>
                    <a:lstStyle/>
                    <a:p>
                      <a:r>
                        <a:rPr lang="en-US" sz="1400" dirty="0" smtClean="0"/>
                        <a:t>Sound level</a:t>
                      </a:r>
                      <a:endParaRPr lang="en-US" sz="1400" dirty="0"/>
                    </a:p>
                  </a:txBody>
                  <a:tcPr marL="139065" marR="139065" marT="69533" marB="69533">
                    <a:solidFill>
                      <a:schemeClr val="bg1">
                        <a:lumMod val="85000"/>
                      </a:schemeClr>
                    </a:solidFill>
                  </a:tcPr>
                </a:tc>
                <a:tc>
                  <a:txBody>
                    <a:bodyPr/>
                    <a:lstStyle/>
                    <a:p>
                      <a:r>
                        <a:rPr lang="en-US" sz="1400" b="0" i="0" u="none" strike="noStrike" kern="1200" baseline="0" dirty="0" smtClean="0">
                          <a:solidFill>
                            <a:schemeClr val="dk1"/>
                          </a:solidFill>
                          <a:latin typeface="+mn-lt"/>
                          <a:ea typeface="+mn-ea"/>
                          <a:cs typeface="+mn-cs"/>
                        </a:rPr>
                        <a:t>60 ±2 dB(A)</a:t>
                      </a:r>
                      <a:endParaRPr lang="en-US" sz="1400" dirty="0"/>
                    </a:p>
                  </a:txBody>
                  <a:tcPr marL="139065" marR="139065" marT="69533" marB="69533">
                    <a:solidFill>
                      <a:schemeClr val="bg1">
                        <a:lumMod val="85000"/>
                      </a:schemeClr>
                    </a:solidFill>
                  </a:tcPr>
                </a:tc>
                <a:extLst>
                  <a:ext uri="{0D108BD9-81ED-4DB2-BD59-A6C34878D82A}">
                    <a16:rowId xmlns:a16="http://schemas.microsoft.com/office/drawing/2014/main" xmlns="" val="10003"/>
                  </a:ext>
                </a:extLst>
              </a:tr>
              <a:tr h="348208">
                <a:tc>
                  <a:txBody>
                    <a:bodyPr/>
                    <a:lstStyle/>
                    <a:p>
                      <a:r>
                        <a:rPr lang="en-US" sz="1400" dirty="0" smtClean="0"/>
                        <a:t>Power cord, length</a:t>
                      </a:r>
                      <a:endParaRPr lang="en-US" sz="1400" dirty="0"/>
                    </a:p>
                  </a:txBody>
                  <a:tcPr marL="139065" marR="139065" marT="69533" marB="69533">
                    <a:solidFill>
                      <a:schemeClr val="bg1">
                        <a:lumMod val="95000"/>
                      </a:schemeClr>
                    </a:solidFill>
                  </a:tcPr>
                </a:tc>
                <a:tc>
                  <a:txBody>
                    <a:bodyPr/>
                    <a:lstStyle/>
                    <a:p>
                      <a:r>
                        <a:rPr lang="en-US" sz="1400" dirty="0" smtClean="0"/>
                        <a:t>7.5 m</a:t>
                      </a:r>
                      <a:endParaRPr lang="en-US" sz="1400" dirty="0"/>
                    </a:p>
                  </a:txBody>
                  <a:tcPr marL="139065" marR="139065" marT="69533" marB="69533">
                    <a:solidFill>
                      <a:schemeClr val="bg1">
                        <a:lumMod val="95000"/>
                      </a:schemeClr>
                    </a:solidFill>
                  </a:tcPr>
                </a:tc>
                <a:extLst>
                  <a:ext uri="{0D108BD9-81ED-4DB2-BD59-A6C34878D82A}">
                    <a16:rowId xmlns:a16="http://schemas.microsoft.com/office/drawing/2014/main" xmlns="" val="10004"/>
                  </a:ext>
                </a:extLst>
              </a:tr>
              <a:tr h="348208">
                <a:tc>
                  <a:txBody>
                    <a:bodyPr/>
                    <a:lstStyle/>
                    <a:p>
                      <a:r>
                        <a:rPr lang="en-US" sz="1400" dirty="0" smtClean="0"/>
                        <a:t>Tank volume</a:t>
                      </a:r>
                      <a:endParaRPr lang="en-US" sz="1400" dirty="0"/>
                    </a:p>
                  </a:txBody>
                  <a:tcPr marL="139065" marR="139065" marT="69533" marB="69533">
                    <a:solidFill>
                      <a:schemeClr val="bg1">
                        <a:lumMod val="85000"/>
                      </a:schemeClr>
                    </a:solidFill>
                  </a:tcPr>
                </a:tc>
                <a:tc>
                  <a:txBody>
                    <a:bodyPr/>
                    <a:lstStyle/>
                    <a:p>
                      <a:r>
                        <a:rPr lang="en-US" sz="1400" dirty="0" smtClean="0"/>
                        <a:t>30 l</a:t>
                      </a:r>
                      <a:endParaRPr lang="en-US" sz="1400" dirty="0"/>
                    </a:p>
                  </a:txBody>
                  <a:tcPr marL="139065" marR="139065" marT="69533" marB="69533">
                    <a:solidFill>
                      <a:schemeClr val="bg1">
                        <a:lumMod val="85000"/>
                      </a:schemeClr>
                    </a:solidFill>
                  </a:tcPr>
                </a:tc>
                <a:extLst>
                  <a:ext uri="{0D108BD9-81ED-4DB2-BD59-A6C34878D82A}">
                    <a16:rowId xmlns:a16="http://schemas.microsoft.com/office/drawing/2014/main" xmlns="" val="10005"/>
                  </a:ext>
                </a:extLst>
              </a:tr>
              <a:tr h="348208">
                <a:tc>
                  <a:txBody>
                    <a:bodyPr/>
                    <a:lstStyle/>
                    <a:p>
                      <a:r>
                        <a:rPr lang="en-US" sz="1400" dirty="0" smtClean="0"/>
                        <a:t>Weight</a:t>
                      </a:r>
                      <a:endParaRPr lang="en-US" sz="1400" dirty="0"/>
                    </a:p>
                  </a:txBody>
                  <a:tcPr marL="139065" marR="139065" marT="69533" marB="69533">
                    <a:solidFill>
                      <a:schemeClr val="bg1">
                        <a:lumMod val="95000"/>
                      </a:schemeClr>
                    </a:solidFill>
                  </a:tcPr>
                </a:tc>
                <a:tc>
                  <a:txBody>
                    <a:bodyPr/>
                    <a:lstStyle/>
                    <a:p>
                      <a:r>
                        <a:rPr lang="en-US" sz="1400" dirty="0" smtClean="0"/>
                        <a:t>14.5 kg</a:t>
                      </a:r>
                      <a:endParaRPr lang="en-US" sz="1400" dirty="0"/>
                    </a:p>
                  </a:txBody>
                  <a:tcPr marL="139065" marR="139065" marT="69533" marB="69533">
                    <a:solidFill>
                      <a:schemeClr val="bg1">
                        <a:lumMod val="95000"/>
                      </a:schemeClr>
                    </a:solidFill>
                  </a:tcPr>
                </a:tc>
                <a:extLst>
                  <a:ext uri="{0D108BD9-81ED-4DB2-BD59-A6C34878D82A}">
                    <a16:rowId xmlns:a16="http://schemas.microsoft.com/office/drawing/2014/main" xmlns="" val="10006"/>
                  </a:ext>
                </a:extLst>
              </a:tr>
              <a:tr h="348208">
                <a:tc>
                  <a:txBody>
                    <a:bodyPr/>
                    <a:lstStyle/>
                    <a:p>
                      <a:r>
                        <a:rPr lang="en-US" sz="1400" dirty="0" smtClean="0"/>
                        <a:t>Height</a:t>
                      </a:r>
                      <a:endParaRPr lang="en-US" sz="1400" dirty="0"/>
                    </a:p>
                  </a:txBody>
                  <a:tcPr marL="139065" marR="139065" marT="69533" marB="69533">
                    <a:solidFill>
                      <a:schemeClr val="bg1">
                        <a:lumMod val="85000"/>
                      </a:schemeClr>
                    </a:solidFill>
                  </a:tcPr>
                </a:tc>
                <a:tc>
                  <a:txBody>
                    <a:bodyPr/>
                    <a:lstStyle/>
                    <a:p>
                      <a:r>
                        <a:rPr lang="en-US" sz="1400" dirty="0" smtClean="0"/>
                        <a:t>565 mm</a:t>
                      </a:r>
                      <a:endParaRPr lang="en-US" sz="1400" dirty="0"/>
                    </a:p>
                  </a:txBody>
                  <a:tcPr marL="139065" marR="139065" marT="69533" marB="69533">
                    <a:solidFill>
                      <a:schemeClr val="bg1">
                        <a:lumMod val="85000"/>
                      </a:schemeClr>
                    </a:solidFill>
                  </a:tcPr>
                </a:tc>
                <a:extLst>
                  <a:ext uri="{0D108BD9-81ED-4DB2-BD59-A6C34878D82A}">
                    <a16:rowId xmlns:a16="http://schemas.microsoft.com/office/drawing/2014/main" xmlns="" val="10007"/>
                  </a:ext>
                </a:extLst>
              </a:tr>
              <a:tr h="348208">
                <a:tc>
                  <a:txBody>
                    <a:bodyPr/>
                    <a:lstStyle/>
                    <a:p>
                      <a:r>
                        <a:rPr lang="en-US" sz="1400" dirty="0" smtClean="0"/>
                        <a:t>Width</a:t>
                      </a:r>
                      <a:endParaRPr lang="en-US" sz="1400" dirty="0"/>
                    </a:p>
                  </a:txBody>
                  <a:tcPr marL="139065" marR="139065" marT="69533" marB="69533">
                    <a:solidFill>
                      <a:schemeClr val="bg1">
                        <a:lumMod val="95000"/>
                      </a:schemeClr>
                    </a:solidFill>
                  </a:tcPr>
                </a:tc>
                <a:tc>
                  <a:txBody>
                    <a:bodyPr/>
                    <a:lstStyle/>
                    <a:p>
                      <a:r>
                        <a:rPr lang="en-US" sz="1400" dirty="0" smtClean="0"/>
                        <a:t>385 mm</a:t>
                      </a:r>
                      <a:endParaRPr lang="en-US" sz="1400" dirty="0"/>
                    </a:p>
                  </a:txBody>
                  <a:tcPr marL="139065" marR="139065" marT="69533" marB="69533">
                    <a:solidFill>
                      <a:schemeClr val="bg1">
                        <a:lumMod val="95000"/>
                      </a:schemeClr>
                    </a:solidFill>
                  </a:tcPr>
                </a:tc>
                <a:extLst>
                  <a:ext uri="{0D108BD9-81ED-4DB2-BD59-A6C34878D82A}">
                    <a16:rowId xmlns:a16="http://schemas.microsoft.com/office/drawing/2014/main" xmlns="" val="10008"/>
                  </a:ext>
                </a:extLst>
              </a:tr>
              <a:tr h="348208">
                <a:tc>
                  <a:txBody>
                    <a:bodyPr/>
                    <a:lstStyle/>
                    <a:p>
                      <a:r>
                        <a:rPr lang="en-US" sz="1400" dirty="0" smtClean="0"/>
                        <a:t>Depth</a:t>
                      </a:r>
                      <a:endParaRPr lang="en-US" sz="1400" dirty="0"/>
                    </a:p>
                  </a:txBody>
                  <a:tcPr marL="139065" marR="139065" marT="69533" marB="69533">
                    <a:solidFill>
                      <a:schemeClr val="bg1">
                        <a:lumMod val="85000"/>
                      </a:schemeClr>
                    </a:solidFill>
                  </a:tcPr>
                </a:tc>
                <a:tc>
                  <a:txBody>
                    <a:bodyPr/>
                    <a:lstStyle/>
                    <a:p>
                      <a:r>
                        <a:rPr lang="en-US" sz="1400" dirty="0" smtClean="0"/>
                        <a:t>565 mm</a:t>
                      </a:r>
                      <a:endParaRPr lang="en-US" sz="1400" dirty="0"/>
                    </a:p>
                  </a:txBody>
                  <a:tcPr marL="139065" marR="139065" marT="69533" marB="69533">
                    <a:solidFill>
                      <a:schemeClr val="bg1">
                        <a:lumMod val="85000"/>
                      </a:schemeClr>
                    </a:solidFill>
                  </a:tcPr>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2359348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Automatic</a:t>
            </a:r>
            <a:r>
              <a:rPr lang="sv-FI" dirty="0" smtClean="0"/>
              <a:t> Filter </a:t>
            </a:r>
            <a:r>
              <a:rPr lang="sv-FI" dirty="0" err="1" smtClean="0"/>
              <a:t>Cleaning</a:t>
            </a:r>
            <a:r>
              <a:rPr lang="sv-FI" dirty="0" smtClean="0"/>
              <a:t> (AFC)</a:t>
            </a:r>
            <a:endParaRPr lang="sv-FI" dirty="0"/>
          </a:p>
        </p:txBody>
      </p:sp>
      <p:sp>
        <p:nvSpPr>
          <p:cNvPr id="3" name="Content Placeholder 2"/>
          <p:cNvSpPr>
            <a:spLocks noGrp="1"/>
          </p:cNvSpPr>
          <p:nvPr>
            <p:ph idx="1"/>
          </p:nvPr>
        </p:nvSpPr>
        <p:spPr>
          <a:xfrm>
            <a:off x="305518" y="1246232"/>
            <a:ext cx="8337550" cy="4890498"/>
          </a:xfrm>
        </p:spPr>
        <p:txBody>
          <a:bodyPr/>
          <a:lstStyle/>
          <a:p>
            <a:r>
              <a:rPr lang="en-US" sz="1800" dirty="0" smtClean="0"/>
              <a:t>Filter is cleaned by change of airflow every 15 second</a:t>
            </a:r>
          </a:p>
          <a:p>
            <a:pPr lvl="1"/>
            <a:r>
              <a:rPr lang="en-US" sz="1600" dirty="0" smtClean="0"/>
              <a:t>For stronger cleaning block the airflow by the hose when filter cleaning is activated</a:t>
            </a:r>
            <a:endParaRPr lang="en-US" sz="1600" dirty="0"/>
          </a:p>
          <a:p>
            <a:r>
              <a:rPr lang="en-US" sz="1800" dirty="0" smtClean="0"/>
              <a:t>Minimized loss of performance compared to other similar systems</a:t>
            </a:r>
            <a:endParaRPr lang="en-US" sz="1800" dirty="0"/>
          </a:p>
          <a:p>
            <a:r>
              <a:rPr lang="en-US" sz="1800" dirty="0" smtClean="0"/>
              <a:t>Keeps </a:t>
            </a:r>
            <a:r>
              <a:rPr lang="en-US" sz="1800" dirty="0"/>
              <a:t>the filter automatically clean for better performance and longer lifetime. It also enables usage without fleece bag. Can either be used without any bag or with a plastic </a:t>
            </a:r>
            <a:r>
              <a:rPr lang="en-US" sz="1800" dirty="0" smtClean="0"/>
              <a:t>disposal bag for easier emptying</a:t>
            </a:r>
          </a:p>
          <a:p>
            <a:r>
              <a:rPr lang="en-US" sz="1800" dirty="0" smtClean="0"/>
              <a:t>Fleece bag still recommended in most case, not possible for concrete cutting applications</a:t>
            </a:r>
            <a:endParaRPr lang="en-US" sz="1800" dirty="0"/>
          </a:p>
          <a:p>
            <a:r>
              <a:rPr lang="en-US" sz="1800" dirty="0" smtClean="0"/>
              <a:t>AFC function </a:t>
            </a:r>
            <a:r>
              <a:rPr lang="en-US" sz="1800" dirty="0"/>
              <a:t>can </a:t>
            </a:r>
            <a:r>
              <a:rPr lang="en-US" sz="1800" dirty="0" smtClean="0"/>
              <a:t>be de-activated</a:t>
            </a:r>
          </a:p>
          <a:p>
            <a:r>
              <a:rPr lang="en-US" sz="1800" dirty="0" smtClean="0"/>
              <a:t>Note that on the AFC models there will be power in the </a:t>
            </a:r>
            <a:r>
              <a:rPr lang="en-US" sz="1800" dirty="0" err="1" smtClean="0"/>
              <a:t>AutoStart</a:t>
            </a:r>
            <a:r>
              <a:rPr lang="en-US" sz="1800" dirty="0" smtClean="0"/>
              <a:t> socket even when the switch is 0-position</a:t>
            </a:r>
          </a:p>
          <a:p>
            <a:endParaRPr lang="sv-FI" sz="1800"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17</a:t>
            </a:fld>
            <a:endParaRPr lang="en-US" dirty="0"/>
          </a:p>
        </p:txBody>
      </p:sp>
      <p:pic>
        <p:nvPicPr>
          <p:cNvPr id="6" name="Picture 5"/>
          <p:cNvPicPr>
            <a:picLocks noChangeAspect="1"/>
          </p:cNvPicPr>
          <p:nvPr/>
        </p:nvPicPr>
        <p:blipFill rotWithShape="1">
          <a:blip r:embed="rId2"/>
          <a:srcRect l="4945" t="5779" r="3070" b="2649"/>
          <a:stretch/>
        </p:blipFill>
        <p:spPr>
          <a:xfrm>
            <a:off x="5758249" y="4563763"/>
            <a:ext cx="1801193" cy="1820562"/>
          </a:xfrm>
          <a:prstGeom prst="rect">
            <a:avLst/>
          </a:prstGeom>
        </p:spPr>
      </p:pic>
      <p:sp>
        <p:nvSpPr>
          <p:cNvPr id="7" name="TextBox 6"/>
          <p:cNvSpPr txBox="1"/>
          <p:nvPr/>
        </p:nvSpPr>
        <p:spPr>
          <a:xfrm>
            <a:off x="4694278" y="4692592"/>
            <a:ext cx="1752625" cy="276999"/>
          </a:xfrm>
          <a:prstGeom prst="rect">
            <a:avLst/>
          </a:prstGeom>
          <a:noFill/>
        </p:spPr>
        <p:txBody>
          <a:bodyPr wrap="square" rtlCol="0">
            <a:spAutoFit/>
          </a:bodyPr>
          <a:lstStyle/>
          <a:p>
            <a:r>
              <a:rPr lang="sv-FI" sz="1200" dirty="0" err="1" smtClean="0"/>
              <a:t>AutoStart</a:t>
            </a:r>
            <a:r>
              <a:rPr lang="sv-FI" sz="1200" dirty="0" smtClean="0"/>
              <a:t> + AFC</a:t>
            </a:r>
            <a:endParaRPr lang="sv-FI" sz="1200" dirty="0"/>
          </a:p>
        </p:txBody>
      </p:sp>
      <p:sp>
        <p:nvSpPr>
          <p:cNvPr id="8" name="TextBox 7"/>
          <p:cNvSpPr txBox="1"/>
          <p:nvPr/>
        </p:nvSpPr>
        <p:spPr>
          <a:xfrm>
            <a:off x="7282246" y="4684354"/>
            <a:ext cx="1752625" cy="276999"/>
          </a:xfrm>
          <a:prstGeom prst="rect">
            <a:avLst/>
          </a:prstGeom>
          <a:noFill/>
        </p:spPr>
        <p:txBody>
          <a:bodyPr wrap="square" rtlCol="0">
            <a:spAutoFit/>
          </a:bodyPr>
          <a:lstStyle/>
          <a:p>
            <a:r>
              <a:rPr lang="sv-FI" sz="1200" dirty="0" smtClean="0"/>
              <a:t>Manual on + AFC</a:t>
            </a:r>
            <a:endParaRPr lang="sv-FI" sz="1200" dirty="0"/>
          </a:p>
        </p:txBody>
      </p:sp>
      <p:sp>
        <p:nvSpPr>
          <p:cNvPr id="9" name="TextBox 8"/>
          <p:cNvSpPr txBox="1"/>
          <p:nvPr/>
        </p:nvSpPr>
        <p:spPr>
          <a:xfrm>
            <a:off x="7536168" y="5336978"/>
            <a:ext cx="1752625" cy="276999"/>
          </a:xfrm>
          <a:prstGeom prst="rect">
            <a:avLst/>
          </a:prstGeom>
          <a:noFill/>
        </p:spPr>
        <p:txBody>
          <a:bodyPr wrap="square" rtlCol="0">
            <a:spAutoFit/>
          </a:bodyPr>
          <a:lstStyle/>
          <a:p>
            <a:r>
              <a:rPr lang="sv-FI" sz="1200" dirty="0" smtClean="0"/>
              <a:t>Manual on + AFC off</a:t>
            </a:r>
            <a:endParaRPr lang="sv-FI" sz="1200" dirty="0"/>
          </a:p>
        </p:txBody>
      </p:sp>
      <p:sp>
        <p:nvSpPr>
          <p:cNvPr id="10" name="TextBox 9"/>
          <p:cNvSpPr txBox="1"/>
          <p:nvPr/>
        </p:nvSpPr>
        <p:spPr>
          <a:xfrm>
            <a:off x="4245324" y="5419701"/>
            <a:ext cx="1752625" cy="276999"/>
          </a:xfrm>
          <a:prstGeom prst="rect">
            <a:avLst/>
          </a:prstGeom>
          <a:noFill/>
        </p:spPr>
        <p:txBody>
          <a:bodyPr wrap="square" rtlCol="0">
            <a:spAutoFit/>
          </a:bodyPr>
          <a:lstStyle/>
          <a:p>
            <a:r>
              <a:rPr lang="sv-FI" sz="1200" dirty="0" err="1" smtClean="0"/>
              <a:t>AutoStart</a:t>
            </a:r>
            <a:r>
              <a:rPr lang="sv-FI" sz="1200" dirty="0" smtClean="0"/>
              <a:t> + AFC off</a:t>
            </a:r>
            <a:endParaRPr lang="sv-FI" sz="1200" dirty="0"/>
          </a:p>
        </p:txBody>
      </p:sp>
    </p:spTree>
    <p:extLst>
      <p:ext uri="{BB962C8B-B14F-4D97-AF65-F5344CB8AC3E}">
        <p14:creationId xmlns:p14="http://schemas.microsoft.com/office/powerpoint/2010/main" val="1082418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a:t>Classification</a:t>
            </a:r>
            <a:r>
              <a:rPr lang="sv-FI" dirty="0"/>
              <a:t> </a:t>
            </a:r>
            <a:r>
              <a:rPr lang="sv-FI" dirty="0" err="1"/>
              <a:t>of</a:t>
            </a:r>
            <a:r>
              <a:rPr lang="sv-FI" dirty="0"/>
              <a:t> dust </a:t>
            </a:r>
            <a:r>
              <a:rPr lang="sv-FI" dirty="0" err="1"/>
              <a:t>extractors</a:t>
            </a:r>
            <a:endParaRPr lang="sv-FI"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18</a:t>
            </a:fld>
            <a:endParaRPr lang="en-US" dirty="0"/>
          </a:p>
        </p:txBody>
      </p:sp>
      <p:sp>
        <p:nvSpPr>
          <p:cNvPr id="8" name="Rectangle 7"/>
          <p:cNvSpPr/>
          <p:nvPr/>
        </p:nvSpPr>
        <p:spPr>
          <a:xfrm>
            <a:off x="304800" y="990600"/>
            <a:ext cx="8153399" cy="3754874"/>
          </a:xfrm>
          <a:prstGeom prst="rect">
            <a:avLst/>
          </a:prstGeom>
        </p:spPr>
        <p:txBody>
          <a:bodyPr wrap="square">
            <a:spAutoFit/>
          </a:bodyPr>
          <a:lstStyle/>
          <a:p>
            <a:pPr fontAlgn="auto">
              <a:spcBef>
                <a:spcPts val="0"/>
              </a:spcBef>
              <a:spcAft>
                <a:spcPts val="0"/>
              </a:spcAft>
            </a:pPr>
            <a:r>
              <a:rPr lang="en-US" sz="1400" dirty="0">
                <a:solidFill>
                  <a:srgbClr val="000000"/>
                </a:solidFill>
                <a:latin typeface="Arial"/>
              </a:rPr>
              <a:t>According to standards valid on the market dust extractors can be divided in different classes, most common classes are L(low) and M (medium). In addition there are also other classes for special applications, e.g. H (high). </a:t>
            </a:r>
            <a:endParaRPr lang="en-US" sz="1400" dirty="0" smtClean="0">
              <a:solidFill>
                <a:srgbClr val="000000"/>
              </a:solidFill>
              <a:latin typeface="Arial"/>
            </a:endParaRPr>
          </a:p>
          <a:p>
            <a:pPr fontAlgn="auto">
              <a:spcBef>
                <a:spcPts val="0"/>
              </a:spcBef>
              <a:spcAft>
                <a:spcPts val="0"/>
              </a:spcAft>
            </a:pPr>
            <a:endParaRPr lang="en-US" sz="1400" dirty="0">
              <a:solidFill>
                <a:srgbClr val="000000"/>
              </a:solidFill>
              <a:latin typeface="Arial"/>
            </a:endParaRPr>
          </a:p>
          <a:p>
            <a:pPr fontAlgn="auto">
              <a:spcBef>
                <a:spcPts val="0"/>
              </a:spcBef>
              <a:spcAft>
                <a:spcPts val="0"/>
              </a:spcAft>
            </a:pPr>
            <a:r>
              <a:rPr lang="en-US" sz="1400" dirty="0" smtClean="0">
                <a:solidFill>
                  <a:srgbClr val="000000"/>
                </a:solidFill>
                <a:latin typeface="Arial"/>
              </a:rPr>
              <a:t>Dust </a:t>
            </a:r>
            <a:r>
              <a:rPr lang="en-US" sz="1400" dirty="0">
                <a:solidFill>
                  <a:srgbClr val="000000"/>
                </a:solidFill>
                <a:latin typeface="Arial"/>
              </a:rPr>
              <a:t>is a </a:t>
            </a:r>
            <a:r>
              <a:rPr lang="en-US" sz="1400" dirty="0" smtClean="0">
                <a:solidFill>
                  <a:srgbClr val="000000"/>
                </a:solidFill>
                <a:latin typeface="Arial"/>
              </a:rPr>
              <a:t>serious health </a:t>
            </a:r>
            <a:r>
              <a:rPr lang="en-US" sz="1400" dirty="0">
                <a:solidFill>
                  <a:srgbClr val="000000"/>
                </a:solidFill>
                <a:latin typeface="Arial"/>
              </a:rPr>
              <a:t>issue and therefor it has been defined recommended exposure maximum limits </a:t>
            </a:r>
            <a:r>
              <a:rPr lang="en-US" sz="1400" dirty="0" smtClean="0">
                <a:solidFill>
                  <a:srgbClr val="000000"/>
                </a:solidFill>
                <a:latin typeface="Arial"/>
              </a:rPr>
              <a:t>for </a:t>
            </a:r>
            <a:r>
              <a:rPr lang="en-US" sz="1400" dirty="0">
                <a:solidFill>
                  <a:srgbClr val="000000"/>
                </a:solidFill>
                <a:latin typeface="Arial"/>
              </a:rPr>
              <a:t>various types of dust in </a:t>
            </a:r>
            <a:r>
              <a:rPr lang="en-US" sz="1400" dirty="0" smtClean="0">
                <a:solidFill>
                  <a:srgbClr val="000000"/>
                </a:solidFill>
                <a:latin typeface="Arial"/>
              </a:rPr>
              <a:t>mg/m</a:t>
            </a:r>
            <a:r>
              <a:rPr lang="en-US" sz="1400" dirty="0">
                <a:solidFill>
                  <a:srgbClr val="000000"/>
                </a:solidFill>
                <a:latin typeface="Arial"/>
              </a:rPr>
              <a:t>³</a:t>
            </a:r>
            <a:r>
              <a:rPr lang="en-US" sz="1400" dirty="0" smtClean="0">
                <a:solidFill>
                  <a:srgbClr val="000000"/>
                </a:solidFill>
                <a:latin typeface="Arial"/>
              </a:rPr>
              <a:t> </a:t>
            </a:r>
            <a:r>
              <a:rPr lang="en-US" sz="1400" dirty="0">
                <a:solidFill>
                  <a:srgbClr val="000000"/>
                </a:solidFill>
                <a:latin typeface="Arial"/>
              </a:rPr>
              <a:t>of air, these limits are the base for the different classes. The limit reflects the maximum dust concentration in the air where no health damage is expected during longer periods (8h/day, 5days/week). This means that lower exposure limit (</a:t>
            </a:r>
            <a:r>
              <a:rPr lang="en-US" sz="1400" dirty="0" smtClean="0">
                <a:solidFill>
                  <a:srgbClr val="000000"/>
                </a:solidFill>
                <a:latin typeface="Arial"/>
              </a:rPr>
              <a:t>mg/m³) </a:t>
            </a:r>
            <a:r>
              <a:rPr lang="en-US" sz="1400" dirty="0">
                <a:solidFill>
                  <a:srgbClr val="000000"/>
                </a:solidFill>
                <a:latin typeface="Arial"/>
              </a:rPr>
              <a:t>means that the dust is more hazardous.</a:t>
            </a:r>
            <a:endParaRPr lang="sv-FI" sz="1400" dirty="0">
              <a:solidFill>
                <a:srgbClr val="000000"/>
              </a:solidFill>
              <a:latin typeface="Arial"/>
            </a:endParaRPr>
          </a:p>
          <a:p>
            <a:pPr fontAlgn="auto">
              <a:spcBef>
                <a:spcPts val="0"/>
              </a:spcBef>
              <a:spcAft>
                <a:spcPts val="0"/>
              </a:spcAft>
            </a:pPr>
            <a:r>
              <a:rPr lang="en-US" sz="1400" dirty="0">
                <a:solidFill>
                  <a:srgbClr val="000000"/>
                </a:solidFill>
                <a:latin typeface="Arial"/>
              </a:rPr>
              <a:t> </a:t>
            </a:r>
            <a:endParaRPr lang="sv-FI" sz="1400" dirty="0">
              <a:solidFill>
                <a:srgbClr val="000000"/>
              </a:solidFill>
              <a:latin typeface="Arial"/>
            </a:endParaRPr>
          </a:p>
          <a:p>
            <a:pPr fontAlgn="auto">
              <a:spcBef>
                <a:spcPts val="0"/>
              </a:spcBef>
              <a:spcAft>
                <a:spcPts val="0"/>
              </a:spcAft>
            </a:pPr>
            <a:r>
              <a:rPr lang="en-US" sz="1400" dirty="0">
                <a:solidFill>
                  <a:srgbClr val="000000"/>
                </a:solidFill>
                <a:latin typeface="Arial"/>
              </a:rPr>
              <a:t>Different types of dust with different exposure limits requires different degrees of filtration in the dust extractor in order to ensure healthy working conditions. For example a hard wood </a:t>
            </a:r>
            <a:r>
              <a:rPr lang="en-US" sz="1400" dirty="0" smtClean="0">
                <a:solidFill>
                  <a:srgbClr val="000000"/>
                </a:solidFill>
                <a:latin typeface="Arial"/>
              </a:rPr>
              <a:t>typically </a:t>
            </a:r>
            <a:r>
              <a:rPr lang="en-US" sz="1400" dirty="0">
                <a:solidFill>
                  <a:srgbClr val="000000"/>
                </a:solidFill>
                <a:latin typeface="Arial"/>
              </a:rPr>
              <a:t>has a maximum allowed dust exposure of ≥ 0.1 </a:t>
            </a:r>
            <a:r>
              <a:rPr lang="en-US" sz="1400" dirty="0" smtClean="0">
                <a:solidFill>
                  <a:srgbClr val="000000"/>
                </a:solidFill>
                <a:latin typeface="Arial"/>
              </a:rPr>
              <a:t>mg/m</a:t>
            </a:r>
            <a:r>
              <a:rPr lang="en-US" sz="1400" dirty="0">
                <a:solidFill>
                  <a:srgbClr val="000000"/>
                </a:solidFill>
                <a:latin typeface="Arial"/>
              </a:rPr>
              <a:t>³</a:t>
            </a:r>
            <a:r>
              <a:rPr lang="en-US" sz="1400" dirty="0" smtClean="0">
                <a:solidFill>
                  <a:srgbClr val="000000"/>
                </a:solidFill>
                <a:latin typeface="Arial"/>
              </a:rPr>
              <a:t> </a:t>
            </a:r>
            <a:r>
              <a:rPr lang="en-US" sz="1400" dirty="0">
                <a:solidFill>
                  <a:srgbClr val="000000"/>
                </a:solidFill>
                <a:latin typeface="Arial"/>
              </a:rPr>
              <a:t>and therefor end-user needs to use a dust extractor that has a filtration system that is &gt; 99,9 % (M-class)</a:t>
            </a:r>
            <a:endParaRPr lang="sv-FI" sz="1400" dirty="0">
              <a:solidFill>
                <a:srgbClr val="000000"/>
              </a:solidFill>
              <a:latin typeface="Arial"/>
            </a:endParaRPr>
          </a:p>
          <a:p>
            <a:pPr fontAlgn="auto">
              <a:spcBef>
                <a:spcPts val="0"/>
              </a:spcBef>
              <a:spcAft>
                <a:spcPts val="0"/>
              </a:spcAft>
            </a:pPr>
            <a:endParaRPr lang="en-US" sz="1400" dirty="0" smtClean="0">
              <a:solidFill>
                <a:srgbClr val="000000"/>
              </a:solidFill>
              <a:latin typeface="Arial"/>
            </a:endParaRPr>
          </a:p>
          <a:p>
            <a:pPr fontAlgn="auto">
              <a:spcBef>
                <a:spcPts val="0"/>
              </a:spcBef>
              <a:spcAft>
                <a:spcPts val="0"/>
              </a:spcAft>
            </a:pPr>
            <a:r>
              <a:rPr lang="en-US" sz="1400" dirty="0" smtClean="0">
                <a:solidFill>
                  <a:srgbClr val="000000"/>
                </a:solidFill>
                <a:latin typeface="Arial"/>
              </a:rPr>
              <a:t>Classification </a:t>
            </a:r>
            <a:r>
              <a:rPr lang="en-US" sz="1400" dirty="0">
                <a:solidFill>
                  <a:srgbClr val="000000"/>
                </a:solidFill>
                <a:latin typeface="Arial"/>
              </a:rPr>
              <a:t>is not mandatory but classification is very important in order to ensure the end-user that the dust extractor is fit for the intended purpose. </a:t>
            </a:r>
            <a:endParaRPr lang="sv-FI" sz="1400" dirty="0">
              <a:solidFill>
                <a:srgbClr val="000000"/>
              </a:solidFill>
              <a:latin typeface="Arial"/>
            </a:endParaRPr>
          </a:p>
        </p:txBody>
      </p:sp>
      <p:pic>
        <p:nvPicPr>
          <p:cNvPr id="11" name="Picture 10"/>
          <p:cNvPicPr>
            <a:picLocks noChangeAspect="1"/>
          </p:cNvPicPr>
          <p:nvPr/>
        </p:nvPicPr>
        <p:blipFill rotWithShape="1">
          <a:blip r:embed="rId2">
            <a:extLst>
              <a:ext uri="{28A0092B-C50C-407E-A947-70E740481C1C}">
                <a14:useLocalDpi xmlns:a14="http://schemas.microsoft.com/office/drawing/2010/main" val="0"/>
              </a:ext>
            </a:extLst>
          </a:blip>
          <a:srcRect l="39209" t="57646" r="34742" b="28069"/>
          <a:stretch/>
        </p:blipFill>
        <p:spPr>
          <a:xfrm>
            <a:off x="6203092" y="4590437"/>
            <a:ext cx="1837038" cy="1124563"/>
          </a:xfrm>
          <a:prstGeom prst="rect">
            <a:avLst/>
          </a:prstGeom>
        </p:spPr>
      </p:pic>
      <p:sp>
        <p:nvSpPr>
          <p:cNvPr id="12" name="Rectangle 11"/>
          <p:cNvSpPr/>
          <p:nvPr/>
        </p:nvSpPr>
        <p:spPr>
          <a:xfrm>
            <a:off x="6096000" y="5715000"/>
            <a:ext cx="3227504" cy="707886"/>
          </a:xfrm>
          <a:prstGeom prst="rect">
            <a:avLst/>
          </a:prstGeom>
        </p:spPr>
        <p:txBody>
          <a:bodyPr wrap="square">
            <a:spAutoFit/>
          </a:bodyPr>
          <a:lstStyle/>
          <a:p>
            <a:pPr fontAlgn="auto">
              <a:spcBef>
                <a:spcPts val="0"/>
              </a:spcBef>
              <a:spcAft>
                <a:spcPts val="0"/>
              </a:spcAft>
            </a:pPr>
            <a:r>
              <a:rPr lang="en-US" sz="1000" dirty="0">
                <a:solidFill>
                  <a:srgbClr val="000000"/>
                </a:solidFill>
                <a:latin typeface="Arial"/>
              </a:rPr>
              <a:t>Standards are set by International </a:t>
            </a:r>
            <a:r>
              <a:rPr lang="en-US" sz="1000" dirty="0" smtClean="0">
                <a:solidFill>
                  <a:srgbClr val="000000"/>
                </a:solidFill>
                <a:latin typeface="Arial"/>
              </a:rPr>
              <a:t>Electro technical </a:t>
            </a:r>
            <a:r>
              <a:rPr lang="en-US" sz="1000" dirty="0">
                <a:solidFill>
                  <a:srgbClr val="000000"/>
                </a:solidFill>
                <a:latin typeface="Arial"/>
              </a:rPr>
              <a:t>Commission (IEC) and European Committee for Standardization (CEN). Note that local regulations might overrule these standards .</a:t>
            </a:r>
            <a:endParaRPr lang="sv-FI" sz="1000" dirty="0">
              <a:solidFill>
                <a:srgbClr val="000000"/>
              </a:solidFill>
              <a:latin typeface="Arial"/>
            </a:endParaRPr>
          </a:p>
        </p:txBody>
      </p:sp>
      <p:graphicFrame>
        <p:nvGraphicFramePr>
          <p:cNvPr id="13" name="Table 12"/>
          <p:cNvGraphicFramePr>
            <a:graphicFrameLocks noGrp="1"/>
          </p:cNvGraphicFramePr>
          <p:nvPr>
            <p:extLst>
              <p:ext uri="{D42A27DB-BD31-4B8C-83A1-F6EECF244321}">
                <p14:modId xmlns:p14="http://schemas.microsoft.com/office/powerpoint/2010/main" val="413582534"/>
              </p:ext>
            </p:extLst>
          </p:nvPr>
        </p:nvGraphicFramePr>
        <p:xfrm>
          <a:off x="365554" y="4820456"/>
          <a:ext cx="5562600" cy="1495829"/>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gridCol w="1600200">
                  <a:extLst>
                    <a:ext uri="{9D8B030D-6E8A-4147-A177-3AD203B41FA5}">
                      <a16:colId xmlns:a16="http://schemas.microsoft.com/office/drawing/2014/main" xmlns="" val="20002"/>
                    </a:ext>
                  </a:extLst>
                </a:gridCol>
              </a:tblGrid>
              <a:tr h="355599">
                <a:tc>
                  <a:txBody>
                    <a:bodyPr/>
                    <a:lstStyle/>
                    <a:p>
                      <a:r>
                        <a:rPr lang="sv-FI" sz="1200" dirty="0" err="1" smtClean="0"/>
                        <a:t>Classification</a:t>
                      </a:r>
                      <a:endParaRPr lang="sv-FI" sz="1200" dirty="0"/>
                    </a:p>
                  </a:txBody>
                  <a:tcPr>
                    <a:solidFill>
                      <a:schemeClr val="tx1"/>
                    </a:solidFill>
                  </a:tcPr>
                </a:tc>
                <a:tc>
                  <a:txBody>
                    <a:bodyPr/>
                    <a:lstStyle/>
                    <a:p>
                      <a:r>
                        <a:rPr lang="sv-FI" sz="1200" dirty="0" err="1" smtClean="0"/>
                        <a:t>Degree</a:t>
                      </a:r>
                      <a:r>
                        <a:rPr lang="sv-FI" sz="1200" baseline="0" dirty="0" smtClean="0"/>
                        <a:t> </a:t>
                      </a:r>
                      <a:r>
                        <a:rPr lang="sv-FI" sz="1200" baseline="0" dirty="0" err="1" smtClean="0"/>
                        <a:t>of</a:t>
                      </a:r>
                      <a:r>
                        <a:rPr lang="sv-FI" sz="1200" baseline="0" dirty="0" smtClean="0"/>
                        <a:t> filtration</a:t>
                      </a:r>
                      <a:endParaRPr lang="sv-FI" sz="1200" dirty="0"/>
                    </a:p>
                  </a:txBody>
                  <a:tcPr>
                    <a:solidFill>
                      <a:schemeClr val="tx1"/>
                    </a:solidFill>
                  </a:tcPr>
                </a:tc>
                <a:tc>
                  <a:txBody>
                    <a:bodyPr/>
                    <a:lstStyle/>
                    <a:p>
                      <a:r>
                        <a:rPr lang="sv-FI" sz="1200" dirty="0" smtClean="0"/>
                        <a:t>Max</a:t>
                      </a:r>
                      <a:r>
                        <a:rPr lang="sv-FI" sz="1200" baseline="0" dirty="0" smtClean="0"/>
                        <a:t> exposure limit</a:t>
                      </a:r>
                      <a:endParaRPr lang="sv-FI" sz="1200" dirty="0"/>
                    </a:p>
                  </a:txBody>
                  <a:tcPr>
                    <a:solidFill>
                      <a:schemeClr val="tx1"/>
                    </a:solidFill>
                  </a:tcPr>
                </a:tc>
                <a:extLst>
                  <a:ext uri="{0D108BD9-81ED-4DB2-BD59-A6C34878D82A}">
                    <a16:rowId xmlns:a16="http://schemas.microsoft.com/office/drawing/2014/main" xmlns="" val="10000"/>
                  </a:ext>
                </a:extLst>
              </a:tr>
              <a:tr h="381000">
                <a:tc>
                  <a:txBody>
                    <a:bodyPr/>
                    <a:lstStyle/>
                    <a:p>
                      <a:endParaRPr lang="sv-FI" sz="1200" dirty="0"/>
                    </a:p>
                  </a:txBody>
                  <a:tcPr>
                    <a:solidFill>
                      <a:schemeClr val="bg1">
                        <a:lumMod val="85000"/>
                      </a:schemeClr>
                    </a:solidFill>
                  </a:tcPr>
                </a:tc>
                <a:tc>
                  <a:txBody>
                    <a:bodyPr/>
                    <a:lstStyle/>
                    <a:p>
                      <a:r>
                        <a:rPr lang="sv-FI" sz="1200" dirty="0" smtClean="0"/>
                        <a:t>&gt; 99 %</a:t>
                      </a:r>
                      <a:endParaRPr lang="sv-FI" sz="1200" dirty="0"/>
                    </a:p>
                  </a:txBody>
                  <a:tcPr>
                    <a:solidFill>
                      <a:schemeClr val="bg1">
                        <a:lumMod val="85000"/>
                      </a:schemeClr>
                    </a:solidFill>
                  </a:tcPr>
                </a:tc>
                <a:tc>
                  <a:txBody>
                    <a:bodyPr/>
                    <a:lstStyle/>
                    <a:p>
                      <a:r>
                        <a:rPr lang="sv-FI" sz="1200" dirty="0" smtClean="0"/>
                        <a:t>&gt; 1 mg/m³</a:t>
                      </a:r>
                      <a:endParaRPr lang="sv-FI" sz="1200" dirty="0"/>
                    </a:p>
                  </a:txBody>
                  <a:tcPr>
                    <a:solidFill>
                      <a:schemeClr val="bg1">
                        <a:lumMod val="85000"/>
                      </a:schemeClr>
                    </a:solidFill>
                  </a:tcPr>
                </a:tc>
                <a:extLst>
                  <a:ext uri="{0D108BD9-81ED-4DB2-BD59-A6C34878D82A}">
                    <a16:rowId xmlns:a16="http://schemas.microsoft.com/office/drawing/2014/main" xmlns="" val="10001"/>
                  </a:ext>
                </a:extLst>
              </a:tr>
              <a:tr h="394855">
                <a:tc>
                  <a:txBody>
                    <a:bodyPr/>
                    <a:lstStyle/>
                    <a:p>
                      <a:endParaRPr lang="sv-FI" sz="1200" dirty="0"/>
                    </a:p>
                  </a:txBody>
                  <a:tcPr>
                    <a:solidFill>
                      <a:schemeClr val="bg1">
                        <a:lumMod val="95000"/>
                      </a:schemeClr>
                    </a:solidFill>
                  </a:tcPr>
                </a:tc>
                <a:tc>
                  <a:txBody>
                    <a:bodyPr/>
                    <a:lstStyle/>
                    <a:p>
                      <a:r>
                        <a:rPr lang="sv-FI" sz="1200" dirty="0" smtClean="0"/>
                        <a:t>&gt; 99.9 %</a:t>
                      </a:r>
                      <a:endParaRPr lang="sv-FI" sz="1200" dirty="0"/>
                    </a:p>
                  </a:txBody>
                  <a:tcPr>
                    <a:solidFill>
                      <a:schemeClr val="bg1">
                        <a:lumMod val="95000"/>
                      </a:schemeClr>
                    </a:solidFill>
                  </a:tcPr>
                </a:tc>
                <a:tc>
                  <a:txBody>
                    <a:bodyPr/>
                    <a:lstStyle/>
                    <a:p>
                      <a:r>
                        <a:rPr lang="sv-FI" sz="1200" dirty="0" smtClean="0">
                          <a:effectLst/>
                        </a:rPr>
                        <a:t>≥ 0.1 </a:t>
                      </a:r>
                      <a:r>
                        <a:rPr lang="sv-FI" sz="1200" dirty="0" smtClean="0"/>
                        <a:t>mg/m³</a:t>
                      </a:r>
                      <a:endParaRPr lang="sv-FI" sz="1200" dirty="0"/>
                    </a:p>
                  </a:txBody>
                  <a:tcPr>
                    <a:solidFill>
                      <a:schemeClr val="bg1">
                        <a:lumMod val="95000"/>
                      </a:schemeClr>
                    </a:solidFill>
                  </a:tcPr>
                </a:tc>
                <a:extLst>
                  <a:ext uri="{0D108BD9-81ED-4DB2-BD59-A6C34878D82A}">
                    <a16:rowId xmlns:a16="http://schemas.microsoft.com/office/drawing/2014/main" xmlns="" val="10002"/>
                  </a:ext>
                </a:extLst>
              </a:tr>
              <a:tr h="364375">
                <a:tc>
                  <a:txBody>
                    <a:bodyPr/>
                    <a:lstStyle/>
                    <a:p>
                      <a:endParaRPr lang="sv-FI" sz="1200" dirty="0"/>
                    </a:p>
                  </a:txBody>
                  <a:tcPr>
                    <a:solidFill>
                      <a:schemeClr val="bg1">
                        <a:lumMod val="85000"/>
                      </a:schemeClr>
                    </a:solidFill>
                  </a:tcPr>
                </a:tc>
                <a:tc>
                  <a:txBody>
                    <a:bodyPr/>
                    <a:lstStyle/>
                    <a:p>
                      <a:r>
                        <a:rPr lang="sv-FI" sz="1200" dirty="0" smtClean="0"/>
                        <a:t>&gt; 99.995 %</a:t>
                      </a:r>
                      <a:endParaRPr lang="sv-FI" sz="1200" dirty="0"/>
                    </a:p>
                  </a:txBody>
                  <a:tcPr>
                    <a:solidFill>
                      <a:schemeClr val="bg1">
                        <a:lumMod val="85000"/>
                      </a:schemeClr>
                    </a:solidFill>
                  </a:tcPr>
                </a:tc>
                <a:tc>
                  <a:txBody>
                    <a:bodyPr/>
                    <a:lstStyle/>
                    <a:p>
                      <a:r>
                        <a:rPr lang="sv-FI" sz="1200" dirty="0" smtClean="0">
                          <a:effectLst/>
                        </a:rPr>
                        <a:t>&lt; 0.1 </a:t>
                      </a:r>
                      <a:r>
                        <a:rPr lang="sv-FI" sz="1200" dirty="0" smtClean="0"/>
                        <a:t>mg/m³</a:t>
                      </a:r>
                      <a:endParaRPr lang="sv-FI" sz="1200" dirty="0"/>
                    </a:p>
                  </a:txBody>
                  <a:tcPr>
                    <a:solidFill>
                      <a:schemeClr val="bg1">
                        <a:lumMod val="85000"/>
                      </a:schemeClr>
                    </a:solidFill>
                  </a:tcPr>
                </a:tc>
                <a:extLst>
                  <a:ext uri="{0D108BD9-81ED-4DB2-BD59-A6C34878D82A}">
                    <a16:rowId xmlns:a16="http://schemas.microsoft.com/office/drawing/2014/main" xmlns="" val="10003"/>
                  </a:ext>
                </a:extLst>
              </a:tr>
            </a:tbl>
          </a:graphicData>
        </a:graphic>
      </p:graphicFrame>
      <p:pic>
        <p:nvPicPr>
          <p:cNvPr id="17" name="Picture 16" descr="http://www.bosch-professional.com/static/specials/click-clean-system/res/images/assets/profi/StaubklasseL.jpg"/>
          <p:cNvPicPr preferRelativeResize="0">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5242" y="5235404"/>
            <a:ext cx="807413" cy="274777"/>
          </a:xfrm>
          <a:prstGeom prst="rect">
            <a:avLst/>
          </a:prstGeom>
          <a:noFill/>
          <a:ln w="15875">
            <a:solidFill>
              <a:schemeClr val="tx1"/>
            </a:solidFill>
          </a:ln>
        </p:spPr>
      </p:pic>
      <p:pic>
        <p:nvPicPr>
          <p:cNvPr id="18" name="Picture 17" descr="http://www.bosch-professional.com/static/specials/click-clean-system/res/images/assets/profi/StaubklasseM.jpg"/>
          <p:cNvPicPr preferRelativeResize="0">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5242" y="5607308"/>
            <a:ext cx="807413" cy="274777"/>
          </a:xfrm>
          <a:prstGeom prst="rect">
            <a:avLst/>
          </a:prstGeom>
          <a:noFill/>
          <a:ln w="15875">
            <a:solidFill>
              <a:schemeClr val="tx1"/>
            </a:solidFill>
          </a:ln>
        </p:spPr>
      </p:pic>
      <p:pic>
        <p:nvPicPr>
          <p:cNvPr id="19" name="Picture 18" descr="http://www.bosch-professional.com/static/specials/click-clean-system/res/images/assets/profi/StaubklasseH.jpg"/>
          <p:cNvPicPr preferRelativeResize="0">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6456" y="6007086"/>
            <a:ext cx="760688" cy="257861"/>
          </a:xfrm>
          <a:prstGeom prst="rect">
            <a:avLst/>
          </a:prstGeom>
          <a:noFill/>
          <a:ln w="15875">
            <a:solidFill>
              <a:schemeClr val="tx1"/>
            </a:solidFill>
          </a:ln>
        </p:spPr>
      </p:pic>
    </p:spTree>
    <p:extLst>
      <p:ext uri="{BB962C8B-B14F-4D97-AF65-F5344CB8AC3E}">
        <p14:creationId xmlns:p14="http://schemas.microsoft.com/office/powerpoint/2010/main" val="1989710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Content</a:t>
            </a:r>
            <a:endParaRPr lang="sv-FI"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19</a:t>
            </a:fld>
            <a:endParaRPr lang="en-US" dirty="0"/>
          </a:p>
        </p:txBody>
      </p:sp>
      <p:sp>
        <p:nvSpPr>
          <p:cNvPr id="6" name="Content Placeholder 2"/>
          <p:cNvSpPr>
            <a:spLocks noGrp="1"/>
          </p:cNvSpPr>
          <p:nvPr>
            <p:ph idx="1"/>
          </p:nvPr>
        </p:nvSpPr>
        <p:spPr>
          <a:xfrm>
            <a:off x="393700" y="1407560"/>
            <a:ext cx="8337550" cy="4890498"/>
          </a:xfrm>
        </p:spPr>
        <p:txBody>
          <a:bodyPr/>
          <a:lstStyle/>
          <a:p>
            <a:r>
              <a:rPr lang="en-GB" dirty="0" smtClean="0">
                <a:solidFill>
                  <a:schemeClr val="bg1">
                    <a:lumMod val="85000"/>
                  </a:schemeClr>
                </a:solidFill>
              </a:rPr>
              <a:t>Background and market information</a:t>
            </a:r>
          </a:p>
          <a:p>
            <a:r>
              <a:rPr lang="en-GB" dirty="0" smtClean="0">
                <a:solidFill>
                  <a:schemeClr val="bg1">
                    <a:lumMod val="85000"/>
                  </a:schemeClr>
                </a:solidFill>
              </a:rPr>
              <a:t>Versions </a:t>
            </a:r>
          </a:p>
          <a:p>
            <a:r>
              <a:rPr lang="en-GB" dirty="0" smtClean="0">
                <a:solidFill>
                  <a:schemeClr val="bg1">
                    <a:lumMod val="85000"/>
                  </a:schemeClr>
                </a:solidFill>
              </a:rPr>
              <a:t>Technical specifications and features </a:t>
            </a:r>
          </a:p>
          <a:p>
            <a:r>
              <a:rPr lang="en-GB" dirty="0" smtClean="0"/>
              <a:t>Accessories and trolleys</a:t>
            </a:r>
          </a:p>
          <a:p>
            <a:r>
              <a:rPr lang="en-GB" dirty="0" smtClean="0">
                <a:solidFill>
                  <a:schemeClr val="bg1">
                    <a:lumMod val="85000"/>
                  </a:schemeClr>
                </a:solidFill>
              </a:rPr>
              <a:t>Comparison 915 vs. 1230</a:t>
            </a:r>
          </a:p>
          <a:p>
            <a:r>
              <a:rPr lang="en-GB" dirty="0" smtClean="0">
                <a:solidFill>
                  <a:schemeClr val="bg1">
                    <a:lumMod val="85000"/>
                  </a:schemeClr>
                </a:solidFill>
              </a:rPr>
              <a:t>Pricing</a:t>
            </a:r>
          </a:p>
          <a:p>
            <a:pPr marL="0" indent="0">
              <a:buNone/>
            </a:pPr>
            <a:endParaRPr lang="en-GB" dirty="0" smtClean="0">
              <a:solidFill>
                <a:schemeClr val="bg1">
                  <a:lumMod val="85000"/>
                </a:schemeClr>
              </a:solidFill>
            </a:endParaRPr>
          </a:p>
          <a:p>
            <a:pPr marL="0" indent="0">
              <a:buNone/>
            </a:pPr>
            <a:endParaRPr lang="en-GB" dirty="0" smtClean="0">
              <a:solidFill>
                <a:schemeClr val="bg1">
                  <a:lumMod val="85000"/>
                </a:schemeClr>
              </a:solidFill>
            </a:endParaRPr>
          </a:p>
        </p:txBody>
      </p:sp>
    </p:spTree>
    <p:extLst>
      <p:ext uri="{BB962C8B-B14F-4D97-AF65-F5344CB8AC3E}">
        <p14:creationId xmlns:p14="http://schemas.microsoft.com/office/powerpoint/2010/main" val="3020158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Accessories</a:t>
            </a:r>
            <a:endParaRPr lang="sv-FI"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20</a:t>
            </a:fld>
            <a:endParaRPr lang="en-US" dirty="0"/>
          </a:p>
        </p:txBody>
      </p:sp>
      <p:pic>
        <p:nvPicPr>
          <p:cNvPr id="5" name="Picture 2" descr="C:\Users\telmer\Documents\ATTIX becomes BEETLE\G4-G5\Airbox\mirka-airbox.300.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5902" t="2933" r="22621" b="34942"/>
          <a:stretch/>
        </p:blipFill>
        <p:spPr bwMode="auto">
          <a:xfrm>
            <a:off x="7211498" y="2398533"/>
            <a:ext cx="1260305" cy="10848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nonpaintstore.nl/images/detailed_images/8284_8283_combi-CTL26E-longlife.jpg">
            <a:hlinkClick r:id="rId4"/>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126"/>
          <a:stretch/>
        </p:blipFill>
        <p:spPr bwMode="auto">
          <a:xfrm>
            <a:off x="6949077" y="4124352"/>
            <a:ext cx="1522726" cy="1089005"/>
          </a:xfrm>
          <a:prstGeom prst="rect">
            <a:avLst/>
          </a:prstGeom>
          <a:noFill/>
          <a:ln>
            <a:noFill/>
          </a:ln>
          <a:extLst/>
        </p:spPr>
      </p:pic>
      <p:sp>
        <p:nvSpPr>
          <p:cNvPr id="3" name="Content Placeholder 2"/>
          <p:cNvSpPr>
            <a:spLocks noGrp="1"/>
          </p:cNvSpPr>
          <p:nvPr>
            <p:ph idx="1"/>
          </p:nvPr>
        </p:nvSpPr>
        <p:spPr>
          <a:xfrm>
            <a:off x="387971" y="1023531"/>
            <a:ext cx="6823527" cy="4890498"/>
          </a:xfrm>
        </p:spPr>
        <p:txBody>
          <a:bodyPr/>
          <a:lstStyle/>
          <a:p>
            <a:r>
              <a:rPr lang="en-US" sz="1600" dirty="0" smtClean="0"/>
              <a:t>Fastening system for Mirka Case</a:t>
            </a:r>
          </a:p>
          <a:p>
            <a:pPr lvl="1"/>
            <a:r>
              <a:rPr lang="en-US" sz="1400" dirty="0" smtClean="0"/>
              <a:t>Supports strongly Mirka system approach</a:t>
            </a:r>
          </a:p>
          <a:p>
            <a:pPr lvl="1"/>
            <a:r>
              <a:rPr lang="en-US" sz="1400" dirty="0" smtClean="0"/>
              <a:t>In addition Festool </a:t>
            </a:r>
            <a:r>
              <a:rPr lang="en-US" sz="1400" dirty="0" err="1" smtClean="0"/>
              <a:t>Systainers</a:t>
            </a:r>
            <a:r>
              <a:rPr lang="en-US" sz="1400" dirty="0" smtClean="0"/>
              <a:t> and Bosch L-</a:t>
            </a:r>
            <a:r>
              <a:rPr lang="en-US" sz="1400" dirty="0" err="1" smtClean="0"/>
              <a:t>boxx</a:t>
            </a:r>
            <a:r>
              <a:rPr lang="en-US" sz="1400" dirty="0" smtClean="0"/>
              <a:t> fit the same fastening system</a:t>
            </a:r>
          </a:p>
          <a:p>
            <a:endParaRPr lang="en-US" sz="800" dirty="0" smtClean="0"/>
          </a:p>
          <a:p>
            <a:r>
              <a:rPr lang="en-US" sz="1600" dirty="0" smtClean="0"/>
              <a:t>Pneumatic box, more user-friendly, connectors in the front</a:t>
            </a:r>
          </a:p>
          <a:p>
            <a:endParaRPr lang="en-US" sz="800" dirty="0" smtClean="0"/>
          </a:p>
          <a:p>
            <a:r>
              <a:rPr lang="en-US" sz="1600" dirty="0" smtClean="0"/>
              <a:t>Dust bags</a:t>
            </a:r>
          </a:p>
          <a:p>
            <a:pPr lvl="1"/>
            <a:r>
              <a:rPr lang="en-US" sz="1400" dirty="0" smtClean="0"/>
              <a:t>Fleece bags 5-pack</a:t>
            </a:r>
          </a:p>
          <a:p>
            <a:pPr lvl="1"/>
            <a:r>
              <a:rPr lang="en-US" sz="1600" dirty="0" smtClean="0"/>
              <a:t>Disposal plastic bags 5-pack</a:t>
            </a:r>
          </a:p>
          <a:p>
            <a:pPr marL="457188" lvl="1" indent="0">
              <a:buNone/>
            </a:pPr>
            <a:endParaRPr lang="en-US" sz="1600" dirty="0" smtClean="0"/>
          </a:p>
          <a:p>
            <a:endParaRPr lang="en-US" sz="800" dirty="0" smtClean="0"/>
          </a:p>
          <a:p>
            <a:r>
              <a:rPr lang="en-US" sz="1600" dirty="0" smtClean="0"/>
              <a:t>Filter element</a:t>
            </a:r>
          </a:p>
          <a:p>
            <a:endParaRPr lang="en-US" sz="800" dirty="0" smtClean="0"/>
          </a:p>
          <a:p>
            <a:r>
              <a:rPr lang="en-US" sz="1600" dirty="0" smtClean="0"/>
              <a:t>Motor cooling filter (Air inlet filter)</a:t>
            </a:r>
          </a:p>
          <a:p>
            <a:pPr lvl="1"/>
            <a:r>
              <a:rPr lang="en-US" sz="1400" dirty="0" smtClean="0"/>
              <a:t>Standard, included with dust extractor at delivery</a:t>
            </a:r>
          </a:p>
          <a:p>
            <a:pPr lvl="1"/>
            <a:r>
              <a:rPr lang="en-US" sz="1400" dirty="0" smtClean="0"/>
              <a:t>PET, filter with better filtering capabilities</a:t>
            </a:r>
          </a:p>
          <a:p>
            <a:endParaRPr lang="en-US" sz="800" dirty="0" smtClean="0"/>
          </a:p>
          <a:p>
            <a:r>
              <a:rPr lang="en-US" sz="1600" dirty="0" smtClean="0"/>
              <a:t>Trolley handle</a:t>
            </a:r>
          </a:p>
          <a:p>
            <a:endParaRPr lang="en-US" sz="800" dirty="0" smtClean="0"/>
          </a:p>
          <a:p>
            <a:r>
              <a:rPr lang="en-US" sz="1600" dirty="0" smtClean="0"/>
              <a:t>Shelf system – still open</a:t>
            </a:r>
          </a:p>
        </p:txBody>
      </p:sp>
      <p:pic>
        <p:nvPicPr>
          <p:cNvPr id="9" name="Picture 8"/>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0673" t="3546" r="24601" b="28713"/>
          <a:stretch/>
        </p:blipFill>
        <p:spPr bwMode="auto">
          <a:xfrm>
            <a:off x="7286774" y="855473"/>
            <a:ext cx="1224730" cy="122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02557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bwMode="auto">
          <a:xfrm>
            <a:off x="320224" y="1264023"/>
            <a:ext cx="8337550" cy="4890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891" indent="-342891" algn="l" rtl="0" eaLnBrk="1" fontAlgn="base" hangingPunct="1">
              <a:spcBef>
                <a:spcPct val="20000"/>
              </a:spcBef>
              <a:spcAft>
                <a:spcPct val="0"/>
              </a:spcAft>
              <a:buClr>
                <a:schemeClr val="bg2"/>
              </a:buClr>
              <a:buFont typeface="Arial" charset="0"/>
              <a:buChar char="●"/>
              <a:defRPr sz="2000">
                <a:solidFill>
                  <a:schemeClr val="tx1"/>
                </a:solidFill>
                <a:latin typeface="+mn-lt"/>
                <a:ea typeface="+mn-ea"/>
                <a:cs typeface="+mn-cs"/>
              </a:defRPr>
            </a:lvl1pPr>
            <a:lvl2pPr marL="742932" indent="-285744" algn="l" rtl="0" eaLnBrk="1" fontAlgn="base" hangingPunct="1">
              <a:spcBef>
                <a:spcPct val="20000"/>
              </a:spcBef>
              <a:spcAft>
                <a:spcPct val="0"/>
              </a:spcAft>
              <a:buClr>
                <a:srgbClr val="4D4D4D"/>
              </a:buClr>
              <a:buFont typeface="Arial" charset="0"/>
              <a:buChar char="–"/>
              <a:defRPr sz="1800">
                <a:solidFill>
                  <a:schemeClr val="tx1"/>
                </a:solidFill>
                <a:latin typeface="+mn-lt"/>
              </a:defRPr>
            </a:lvl2pPr>
            <a:lvl3pPr marL="1142971" indent="-228594" algn="l" rtl="0" eaLnBrk="1" fontAlgn="base" hangingPunct="1">
              <a:spcBef>
                <a:spcPct val="20000"/>
              </a:spcBef>
              <a:spcAft>
                <a:spcPct val="0"/>
              </a:spcAft>
              <a:buClr>
                <a:srgbClr val="292929"/>
              </a:buClr>
              <a:buFont typeface="Arial" charset="0"/>
              <a:buChar char="–"/>
              <a:defRPr sz="1600">
                <a:solidFill>
                  <a:schemeClr val="tx1"/>
                </a:solidFill>
                <a:latin typeface="+mn-lt"/>
              </a:defRPr>
            </a:lvl3pPr>
            <a:lvl4pPr marL="1600160" indent="-228594" algn="l" rtl="0" eaLnBrk="1" fontAlgn="base" hangingPunct="1">
              <a:spcBef>
                <a:spcPct val="20000"/>
              </a:spcBef>
              <a:spcAft>
                <a:spcPct val="0"/>
              </a:spcAft>
              <a:buClr>
                <a:srgbClr val="292929"/>
              </a:buClr>
              <a:buFont typeface="Arial" charset="0"/>
              <a:buChar char="–"/>
              <a:defRPr sz="1400">
                <a:solidFill>
                  <a:schemeClr val="tx1"/>
                </a:solidFill>
                <a:latin typeface="+mn-lt"/>
              </a:defRPr>
            </a:lvl4pPr>
            <a:lvl5pPr marL="2057349" indent="-228594" algn="l" rtl="0" eaLnBrk="1" fontAlgn="base" hangingPunct="1">
              <a:spcBef>
                <a:spcPct val="20000"/>
              </a:spcBef>
              <a:spcAft>
                <a:spcPct val="0"/>
              </a:spcAft>
              <a:buFont typeface="Arial" charset="0"/>
              <a:buChar char="»"/>
              <a:defRPr sz="1200">
                <a:solidFill>
                  <a:schemeClr val="tx1"/>
                </a:solidFill>
                <a:latin typeface="+mn-lt"/>
              </a:defRPr>
            </a:lvl5pPr>
            <a:lvl6pPr marL="2514537" indent="-228594" algn="l" rtl="0" eaLnBrk="1" fontAlgn="base" hangingPunct="1">
              <a:spcBef>
                <a:spcPct val="20000"/>
              </a:spcBef>
              <a:spcAft>
                <a:spcPct val="0"/>
              </a:spcAft>
              <a:buFont typeface="Arial" charset="0"/>
              <a:buChar char="»"/>
              <a:defRPr sz="1000">
                <a:solidFill>
                  <a:schemeClr val="tx1"/>
                </a:solidFill>
                <a:latin typeface="+mn-lt"/>
              </a:defRPr>
            </a:lvl6pPr>
            <a:lvl7pPr marL="2971726" indent="-228594" algn="l" rtl="0" eaLnBrk="1" fontAlgn="base" hangingPunct="1">
              <a:spcBef>
                <a:spcPct val="20000"/>
              </a:spcBef>
              <a:spcAft>
                <a:spcPct val="0"/>
              </a:spcAft>
              <a:buFont typeface="Arial" charset="0"/>
              <a:buChar char="»"/>
              <a:defRPr sz="1000">
                <a:solidFill>
                  <a:schemeClr val="tx1"/>
                </a:solidFill>
                <a:latin typeface="+mn-lt"/>
              </a:defRPr>
            </a:lvl7pPr>
            <a:lvl8pPr marL="3428914" indent="-228594" algn="l" rtl="0" eaLnBrk="1" fontAlgn="base" hangingPunct="1">
              <a:spcBef>
                <a:spcPct val="20000"/>
              </a:spcBef>
              <a:spcAft>
                <a:spcPct val="0"/>
              </a:spcAft>
              <a:buFont typeface="Arial" charset="0"/>
              <a:buChar char="»"/>
              <a:defRPr sz="1000">
                <a:solidFill>
                  <a:schemeClr val="tx1"/>
                </a:solidFill>
                <a:latin typeface="+mn-lt"/>
              </a:defRPr>
            </a:lvl8pPr>
            <a:lvl9pPr marL="3886103" indent="-228594" algn="l" rtl="0" eaLnBrk="1" fontAlgn="base" hangingPunct="1">
              <a:spcBef>
                <a:spcPct val="20000"/>
              </a:spcBef>
              <a:spcAft>
                <a:spcPct val="0"/>
              </a:spcAft>
              <a:buFont typeface="Arial" charset="0"/>
              <a:buChar char="»"/>
              <a:defRPr sz="1000">
                <a:solidFill>
                  <a:schemeClr val="tx1"/>
                </a:solidFill>
                <a:latin typeface="+mn-lt"/>
              </a:defRPr>
            </a:lvl9pPr>
          </a:lstStyle>
          <a:p>
            <a:r>
              <a:rPr lang="en-GB" dirty="0" smtClean="0"/>
              <a:t>Solution </a:t>
            </a:r>
            <a:r>
              <a:rPr lang="en-GB" dirty="0"/>
              <a:t>trolley will be updated with an </a:t>
            </a:r>
            <a:r>
              <a:rPr lang="en-GB" dirty="0" smtClean="0"/>
              <a:t>adapter that will make the dust extractor shelf slightly longer, implementation before the launch. The adapter will be available as separate item for end-users updating from 915 to 1230.</a:t>
            </a:r>
          </a:p>
          <a:p>
            <a:endParaRPr lang="en-GB" dirty="0" smtClean="0"/>
          </a:p>
          <a:p>
            <a:endParaRPr lang="en-GB" dirty="0"/>
          </a:p>
          <a:p>
            <a:endParaRPr lang="en-GB" dirty="0"/>
          </a:p>
          <a:p>
            <a:endParaRPr lang="en-GB" dirty="0" smtClean="0"/>
          </a:p>
          <a:p>
            <a:endParaRPr lang="en-GB" dirty="0"/>
          </a:p>
          <a:p>
            <a:r>
              <a:rPr lang="en-GB" dirty="0" smtClean="0"/>
              <a:t>Dust </a:t>
            </a:r>
            <a:r>
              <a:rPr lang="en-GB" dirty="0"/>
              <a:t>extractor trolley </a:t>
            </a:r>
            <a:r>
              <a:rPr lang="en-GB" dirty="0" smtClean="0"/>
              <a:t>accommodates Dust Extractor 1230 without modifications. No changes.</a:t>
            </a:r>
            <a:endParaRPr lang="sv-FI" kern="0" dirty="0"/>
          </a:p>
        </p:txBody>
      </p:sp>
      <p:sp>
        <p:nvSpPr>
          <p:cNvPr id="2" name="Title 1"/>
          <p:cNvSpPr>
            <a:spLocks noGrp="1"/>
          </p:cNvSpPr>
          <p:nvPr>
            <p:ph type="title"/>
          </p:nvPr>
        </p:nvSpPr>
        <p:spPr/>
        <p:txBody>
          <a:bodyPr/>
          <a:lstStyle/>
          <a:p>
            <a:r>
              <a:rPr lang="sv-FI" dirty="0" smtClean="0"/>
              <a:t>Trolleys</a:t>
            </a:r>
            <a:endParaRPr lang="sv-FI" dirty="0"/>
          </a:p>
        </p:txBody>
      </p:sp>
      <p:pic>
        <p:nvPicPr>
          <p:cNvPr id="7" name="Content Placeholder 6"/>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3576"/>
          <a:stretch/>
        </p:blipFill>
        <p:spPr>
          <a:xfrm>
            <a:off x="4154542" y="2252323"/>
            <a:ext cx="1332937" cy="1731341"/>
          </a:xfrm>
        </p:spPr>
      </p:pic>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21</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58820" y="4855755"/>
            <a:ext cx="777397" cy="1290601"/>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48569" t="74755" r="6315" b="2261"/>
          <a:stretch/>
        </p:blipFill>
        <p:spPr>
          <a:xfrm>
            <a:off x="2837089" y="2697343"/>
            <a:ext cx="1098096" cy="841303"/>
          </a:xfrm>
          <a:prstGeom prst="rect">
            <a:avLst/>
          </a:prstGeom>
        </p:spPr>
      </p:pic>
    </p:spTree>
    <p:extLst>
      <p:ext uri="{BB962C8B-B14F-4D97-AF65-F5344CB8AC3E}">
        <p14:creationId xmlns:p14="http://schemas.microsoft.com/office/powerpoint/2010/main" val="3565235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Content</a:t>
            </a:r>
            <a:endParaRPr lang="sv-FI" dirty="0"/>
          </a:p>
        </p:txBody>
      </p:sp>
      <p:sp>
        <p:nvSpPr>
          <p:cNvPr id="3" name="Content Placeholder 2"/>
          <p:cNvSpPr>
            <a:spLocks noGrp="1"/>
          </p:cNvSpPr>
          <p:nvPr>
            <p:ph idx="1"/>
          </p:nvPr>
        </p:nvSpPr>
        <p:spPr/>
        <p:txBody>
          <a:bodyPr/>
          <a:lstStyle/>
          <a:p>
            <a:r>
              <a:rPr lang="en-GB" dirty="0" smtClean="0">
                <a:solidFill>
                  <a:schemeClr val="bg1">
                    <a:lumMod val="85000"/>
                  </a:schemeClr>
                </a:solidFill>
              </a:rPr>
              <a:t>Background and market information</a:t>
            </a:r>
          </a:p>
          <a:p>
            <a:r>
              <a:rPr lang="en-GB" dirty="0" smtClean="0">
                <a:solidFill>
                  <a:schemeClr val="bg1">
                    <a:lumMod val="85000"/>
                  </a:schemeClr>
                </a:solidFill>
              </a:rPr>
              <a:t>Versions </a:t>
            </a:r>
          </a:p>
          <a:p>
            <a:r>
              <a:rPr lang="en-GB" dirty="0" smtClean="0">
                <a:solidFill>
                  <a:schemeClr val="bg1">
                    <a:lumMod val="85000"/>
                  </a:schemeClr>
                </a:solidFill>
              </a:rPr>
              <a:t>Technical specifications and features </a:t>
            </a:r>
          </a:p>
          <a:p>
            <a:r>
              <a:rPr lang="en-GB" dirty="0" smtClean="0">
                <a:solidFill>
                  <a:schemeClr val="bg1">
                    <a:lumMod val="85000"/>
                  </a:schemeClr>
                </a:solidFill>
              </a:rPr>
              <a:t>Accessories and trolleys</a:t>
            </a:r>
          </a:p>
          <a:p>
            <a:r>
              <a:rPr lang="en-GB" dirty="0" smtClean="0"/>
              <a:t>Comparison 915 vs. 1230</a:t>
            </a:r>
            <a:endParaRPr lang="en-GB" dirty="0" smtClean="0">
              <a:solidFill>
                <a:schemeClr val="bg1">
                  <a:lumMod val="85000"/>
                </a:schemeClr>
              </a:solidFill>
            </a:endParaRPr>
          </a:p>
          <a:p>
            <a:r>
              <a:rPr lang="en-GB" dirty="0" smtClean="0">
                <a:solidFill>
                  <a:schemeClr val="bg1">
                    <a:lumMod val="85000"/>
                  </a:schemeClr>
                </a:solidFill>
              </a:rPr>
              <a:t>Competitive landscape</a:t>
            </a:r>
          </a:p>
          <a:p>
            <a:r>
              <a:rPr lang="en-GB" dirty="0" smtClean="0">
                <a:solidFill>
                  <a:schemeClr val="bg1">
                    <a:lumMod val="85000"/>
                  </a:schemeClr>
                </a:solidFill>
              </a:rPr>
              <a:t>Pricing</a:t>
            </a:r>
          </a:p>
          <a:p>
            <a:pPr marL="0" indent="0">
              <a:buNone/>
            </a:pPr>
            <a:endParaRPr lang="en-GB" dirty="0" smtClean="0">
              <a:solidFill>
                <a:schemeClr val="bg1">
                  <a:lumMod val="85000"/>
                </a:schemeClr>
              </a:solidFill>
            </a:endParaRPr>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22</a:t>
            </a:fld>
            <a:endParaRPr lang="en-US" dirty="0"/>
          </a:p>
        </p:txBody>
      </p:sp>
    </p:spTree>
    <p:extLst>
      <p:ext uri="{BB962C8B-B14F-4D97-AF65-F5344CB8AC3E}">
        <p14:creationId xmlns:p14="http://schemas.microsoft.com/office/powerpoint/2010/main" val="24257838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147618656"/>
              </p:ext>
            </p:extLst>
          </p:nvPr>
        </p:nvGraphicFramePr>
        <p:xfrm>
          <a:off x="141619" y="843837"/>
          <a:ext cx="8600303" cy="5149739"/>
        </p:xfrm>
        <a:graphic>
          <a:graphicData uri="http://schemas.openxmlformats.org/drawingml/2006/table">
            <a:tbl>
              <a:tblPr firstRow="1" bandRow="1">
                <a:tableStyleId>{5C22544A-7EE6-4342-B048-85BDC9FD1C3A}</a:tableStyleId>
              </a:tblPr>
              <a:tblGrid>
                <a:gridCol w="2850292">
                  <a:extLst>
                    <a:ext uri="{9D8B030D-6E8A-4147-A177-3AD203B41FA5}">
                      <a16:colId xmlns:a16="http://schemas.microsoft.com/office/drawing/2014/main" xmlns="" val="20000"/>
                    </a:ext>
                  </a:extLst>
                </a:gridCol>
                <a:gridCol w="2916195">
                  <a:extLst>
                    <a:ext uri="{9D8B030D-6E8A-4147-A177-3AD203B41FA5}">
                      <a16:colId xmlns:a16="http://schemas.microsoft.com/office/drawing/2014/main" xmlns="" val="20001"/>
                    </a:ext>
                  </a:extLst>
                </a:gridCol>
                <a:gridCol w="2833816">
                  <a:extLst>
                    <a:ext uri="{9D8B030D-6E8A-4147-A177-3AD203B41FA5}">
                      <a16:colId xmlns:a16="http://schemas.microsoft.com/office/drawing/2014/main" xmlns="" val="20002"/>
                    </a:ext>
                  </a:extLst>
                </a:gridCol>
              </a:tblGrid>
              <a:tr h="770779">
                <a:tc>
                  <a:txBody>
                    <a:bodyPr/>
                    <a:lstStyle/>
                    <a:p>
                      <a:r>
                        <a:rPr lang="en-GB" sz="1100" dirty="0" smtClean="0"/>
                        <a:t>Model 915 L/M</a:t>
                      </a:r>
                    </a:p>
                  </a:txBody>
                  <a:tcPr>
                    <a:solidFill>
                      <a:schemeClr val="tx1"/>
                    </a:solidFill>
                  </a:tcPr>
                </a:tc>
                <a:tc>
                  <a:txBody>
                    <a:bodyPr/>
                    <a:lstStyle/>
                    <a:p>
                      <a:r>
                        <a:rPr lang="en-GB" sz="1100" dirty="0" smtClean="0"/>
                        <a:t>Model 1230 L/M</a:t>
                      </a:r>
                    </a:p>
                  </a:txBody>
                  <a:tcPr>
                    <a:solidFill>
                      <a:schemeClr val="tx1"/>
                    </a:solidFill>
                  </a:tcPr>
                </a:tc>
                <a:tc>
                  <a:txBody>
                    <a:bodyPr/>
                    <a:lstStyle/>
                    <a:p>
                      <a:r>
                        <a:rPr lang="en-GB" sz="1100" dirty="0" smtClean="0"/>
                        <a:t>Comment</a:t>
                      </a:r>
                      <a:endParaRPr lang="en-GB" sz="1100" dirty="0"/>
                    </a:p>
                  </a:txBody>
                  <a:tcPr>
                    <a:solidFill>
                      <a:schemeClr val="tx1"/>
                    </a:solidFill>
                  </a:tcPr>
                </a:tc>
                <a:extLst>
                  <a:ext uri="{0D108BD9-81ED-4DB2-BD59-A6C34878D82A}">
                    <a16:rowId xmlns:a16="http://schemas.microsoft.com/office/drawing/2014/main" xmlns="" val="10000"/>
                  </a:ext>
                </a:extLst>
              </a:tr>
              <a:tr h="370840">
                <a:tc>
                  <a:txBody>
                    <a:bodyPr/>
                    <a:lstStyle/>
                    <a:p>
                      <a:r>
                        <a:rPr lang="en-GB" sz="1100" dirty="0" smtClean="0"/>
                        <a:t>1-stage turbine,  250 mbar, 3 600 l/min</a:t>
                      </a:r>
                    </a:p>
                  </a:txBody>
                  <a:tcPr>
                    <a:solidFill>
                      <a:schemeClr val="bg1">
                        <a:lumMod val="85000"/>
                      </a:schemeClr>
                    </a:solidFill>
                  </a:tcPr>
                </a:tc>
                <a:tc>
                  <a:txBody>
                    <a:bodyPr/>
                    <a:lstStyle/>
                    <a:p>
                      <a:r>
                        <a:rPr lang="en-GB" sz="1100" dirty="0" smtClean="0"/>
                        <a:t>1-stage turbine,  250 mbar, 4 500 l/min</a:t>
                      </a:r>
                    </a:p>
                  </a:txBody>
                  <a:tcPr>
                    <a:solidFill>
                      <a:schemeClr val="bg1">
                        <a:lumMod val="85000"/>
                      </a:schemeClr>
                    </a:solidFill>
                  </a:tcPr>
                </a:tc>
                <a:tc>
                  <a:txBody>
                    <a:bodyPr/>
                    <a:lstStyle/>
                    <a:p>
                      <a:r>
                        <a:rPr lang="en-GB" sz="1100" dirty="0" smtClean="0"/>
                        <a:t>Better</a:t>
                      </a:r>
                      <a:r>
                        <a:rPr lang="en-GB" sz="1100" baseline="0" dirty="0" smtClean="0"/>
                        <a:t> performance, 25 % more airflow</a:t>
                      </a:r>
                      <a:endParaRPr lang="en-GB" sz="1100" dirty="0"/>
                    </a:p>
                  </a:txBody>
                  <a:tcPr>
                    <a:solidFill>
                      <a:schemeClr val="bg1">
                        <a:lumMod val="85000"/>
                      </a:schemeClr>
                    </a:solidFill>
                  </a:tcPr>
                </a:tc>
                <a:extLst>
                  <a:ext uri="{0D108BD9-81ED-4DB2-BD59-A6C34878D82A}">
                    <a16:rowId xmlns:a16="http://schemas.microsoft.com/office/drawing/2014/main" xmlns="" val="10001"/>
                  </a:ext>
                </a:extLst>
              </a:tr>
              <a:tr h="370840">
                <a:tc>
                  <a:txBody>
                    <a:bodyPr/>
                    <a:lstStyle/>
                    <a:p>
                      <a:r>
                        <a:rPr lang="en-GB" sz="1100" dirty="0" smtClean="0"/>
                        <a:t>Exchangeable</a:t>
                      </a:r>
                      <a:r>
                        <a:rPr lang="en-GB" sz="1100" baseline="0" dirty="0" smtClean="0"/>
                        <a:t> carbon brushes</a:t>
                      </a:r>
                      <a:endParaRPr lang="en-GB" sz="1100" dirty="0"/>
                    </a:p>
                  </a:txBody>
                  <a:tcPr>
                    <a:solidFill>
                      <a:schemeClr val="bg1">
                        <a:lumMod val="95000"/>
                      </a:schemeClr>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GB" sz="1100" dirty="0" smtClean="0"/>
                        <a:t>No</a:t>
                      </a:r>
                      <a:r>
                        <a:rPr lang="en-GB" sz="1100" baseline="0" dirty="0" smtClean="0"/>
                        <a:t> e</a:t>
                      </a:r>
                      <a:r>
                        <a:rPr lang="en-GB" sz="1100" dirty="0" smtClean="0"/>
                        <a:t>xchangeable</a:t>
                      </a:r>
                      <a:r>
                        <a:rPr lang="en-GB" sz="1100" baseline="0" dirty="0" smtClean="0"/>
                        <a:t> carbon brushes</a:t>
                      </a:r>
                      <a:endParaRPr lang="en-GB" sz="1100" dirty="0" smtClean="0"/>
                    </a:p>
                  </a:txBody>
                  <a:tcPr>
                    <a:solidFill>
                      <a:schemeClr val="bg1">
                        <a:lumMod val="95000"/>
                      </a:schemeClr>
                    </a:solidFill>
                  </a:tcPr>
                </a:tc>
                <a:tc>
                  <a:txBody>
                    <a:bodyPr/>
                    <a:lstStyle/>
                    <a:p>
                      <a:r>
                        <a:rPr lang="en-GB" sz="1100" dirty="0" smtClean="0"/>
                        <a:t>No motor with exchangeable</a:t>
                      </a:r>
                      <a:r>
                        <a:rPr lang="en-GB" sz="1100" baseline="0" dirty="0" smtClean="0"/>
                        <a:t> brushes available that would enable the improved performance</a:t>
                      </a:r>
                      <a:endParaRPr lang="en-GB" sz="1100" dirty="0"/>
                    </a:p>
                  </a:txBody>
                  <a:tcPr>
                    <a:solidFill>
                      <a:schemeClr val="bg1">
                        <a:lumMod val="95000"/>
                      </a:schemeClr>
                    </a:solidFill>
                  </a:tcPr>
                </a:tc>
                <a:extLst>
                  <a:ext uri="{0D108BD9-81ED-4DB2-BD59-A6C34878D82A}">
                    <a16:rowId xmlns:a16="http://schemas.microsoft.com/office/drawing/2014/main" xmlns="" val="10002"/>
                  </a:ext>
                </a:extLst>
              </a:tr>
              <a:tr h="370840">
                <a:tc>
                  <a:txBody>
                    <a:bodyPr/>
                    <a:lstStyle/>
                    <a:p>
                      <a:r>
                        <a:rPr lang="en-GB" sz="1100" dirty="0" smtClean="0"/>
                        <a:t>Wheel dimension:</a:t>
                      </a:r>
                      <a:r>
                        <a:rPr lang="en-GB" sz="1100" baseline="0" dirty="0" smtClean="0"/>
                        <a:t> Front </a:t>
                      </a:r>
                      <a:r>
                        <a:rPr lang="en-GB" sz="1100" b="0" noProof="0" dirty="0" smtClean="0">
                          <a:latin typeface="+mn-lt"/>
                        </a:rPr>
                        <a:t>60/Back</a:t>
                      </a:r>
                      <a:r>
                        <a:rPr lang="en-GB" sz="1100" b="0" baseline="0" noProof="0" dirty="0" smtClean="0">
                          <a:latin typeface="+mn-lt"/>
                        </a:rPr>
                        <a:t> </a:t>
                      </a:r>
                      <a:r>
                        <a:rPr lang="en-GB" sz="1100" b="0" noProof="0" dirty="0" smtClean="0">
                          <a:latin typeface="+mn-lt"/>
                        </a:rPr>
                        <a:t>100 </a:t>
                      </a:r>
                      <a:r>
                        <a:rPr lang="en-GB" sz="1100" b="0" baseline="0" noProof="0" dirty="0" smtClean="0">
                          <a:latin typeface="+mn-lt"/>
                        </a:rPr>
                        <a:t>mm </a:t>
                      </a:r>
                    </a:p>
                    <a:p>
                      <a:r>
                        <a:rPr lang="en-GB" sz="1100" b="0" baseline="0" noProof="0" dirty="0" smtClean="0">
                          <a:latin typeface="+mn-lt"/>
                        </a:rPr>
                        <a:t>No brakes.</a:t>
                      </a:r>
                      <a:endParaRPr lang="en-GB" sz="1100" dirty="0"/>
                    </a:p>
                  </a:txBody>
                  <a:tcPr>
                    <a:solidFill>
                      <a:schemeClr val="bg1">
                        <a:lumMod val="85000"/>
                      </a:schemeClr>
                    </a:solidFill>
                  </a:tcPr>
                </a:tc>
                <a:tc>
                  <a:txBody>
                    <a:bodyPr/>
                    <a:lstStyle/>
                    <a:p>
                      <a:r>
                        <a:rPr lang="en-GB" sz="1100" dirty="0" smtClean="0"/>
                        <a:t>Wheel dimension: Front</a:t>
                      </a:r>
                      <a:r>
                        <a:rPr lang="en-GB" sz="1100" baseline="0" dirty="0" smtClean="0"/>
                        <a:t> </a:t>
                      </a:r>
                      <a:r>
                        <a:rPr lang="en-GB" sz="1100" dirty="0" smtClean="0"/>
                        <a:t>75/Back</a:t>
                      </a:r>
                      <a:r>
                        <a:rPr lang="en-GB" sz="1100" baseline="0" dirty="0" smtClean="0"/>
                        <a:t> </a:t>
                      </a:r>
                      <a:r>
                        <a:rPr lang="en-GB" sz="1100" dirty="0" smtClean="0"/>
                        <a:t>175 mm</a:t>
                      </a:r>
                    </a:p>
                    <a:p>
                      <a:r>
                        <a:rPr lang="en-GB" sz="1100" dirty="0" smtClean="0"/>
                        <a:t>Front wheels with brakes.</a:t>
                      </a:r>
                      <a:endParaRPr lang="en-GB" sz="1100" dirty="0"/>
                    </a:p>
                  </a:txBody>
                  <a:tcPr>
                    <a:solidFill>
                      <a:schemeClr val="bg1">
                        <a:lumMod val="85000"/>
                      </a:schemeClr>
                    </a:solidFill>
                  </a:tcPr>
                </a:tc>
                <a:tc>
                  <a:txBody>
                    <a:bodyPr/>
                    <a:lstStyle/>
                    <a:p>
                      <a:r>
                        <a:rPr lang="en-GB" sz="1100" dirty="0" smtClean="0"/>
                        <a:t>Easier</a:t>
                      </a:r>
                      <a:r>
                        <a:rPr lang="en-GB" sz="1100" baseline="0" dirty="0" smtClean="0"/>
                        <a:t> to use on uneven floors. Brakes on the front wheels.</a:t>
                      </a:r>
                      <a:endParaRPr lang="en-GB" sz="1100" dirty="0"/>
                    </a:p>
                  </a:txBody>
                  <a:tcPr>
                    <a:solidFill>
                      <a:schemeClr val="bg1">
                        <a:lumMod val="85000"/>
                      </a:schemeClr>
                    </a:solidFill>
                  </a:tcPr>
                </a:tc>
                <a:extLst>
                  <a:ext uri="{0D108BD9-81ED-4DB2-BD59-A6C34878D82A}">
                    <a16:rowId xmlns:a16="http://schemas.microsoft.com/office/drawing/2014/main" xmlns="" val="10003"/>
                  </a:ext>
                </a:extLst>
              </a:tr>
              <a:tr h="370840">
                <a:tc>
                  <a:txBody>
                    <a:bodyPr/>
                    <a:lstStyle/>
                    <a:p>
                      <a:r>
                        <a:rPr lang="en-GB" sz="1100" dirty="0" smtClean="0"/>
                        <a:t>No dedicated</a:t>
                      </a:r>
                      <a:r>
                        <a:rPr lang="en-GB" sz="1100" baseline="0" dirty="0" smtClean="0"/>
                        <a:t> cable or hose storage</a:t>
                      </a:r>
                      <a:endParaRPr lang="en-GB" sz="1100" dirty="0"/>
                    </a:p>
                  </a:txBody>
                  <a:tcPr>
                    <a:solidFill>
                      <a:schemeClr val="bg1">
                        <a:lumMod val="95000"/>
                      </a:schemeClr>
                    </a:solidFill>
                  </a:tcPr>
                </a:tc>
                <a:tc>
                  <a:txBody>
                    <a:bodyPr/>
                    <a:lstStyle/>
                    <a:p>
                      <a:r>
                        <a:rPr lang="en-GB" sz="1100" dirty="0" smtClean="0"/>
                        <a:t>Practical</a:t>
                      </a:r>
                      <a:r>
                        <a:rPr lang="en-GB" sz="1100" baseline="0" dirty="0" smtClean="0"/>
                        <a:t> hose and stage storage</a:t>
                      </a:r>
                      <a:endParaRPr lang="en-GB" sz="1100" dirty="0"/>
                    </a:p>
                  </a:txBody>
                  <a:tcPr>
                    <a:solidFill>
                      <a:schemeClr val="bg1">
                        <a:lumMod val="95000"/>
                      </a:schemeClr>
                    </a:solidFill>
                  </a:tcPr>
                </a:tc>
                <a:tc>
                  <a:txBody>
                    <a:bodyPr/>
                    <a:lstStyle/>
                    <a:p>
                      <a:r>
                        <a:rPr lang="en-GB" sz="1100" dirty="0" smtClean="0"/>
                        <a:t>Makes</a:t>
                      </a:r>
                      <a:r>
                        <a:rPr lang="en-GB" sz="1100" baseline="0" dirty="0" smtClean="0"/>
                        <a:t> a difference everyday</a:t>
                      </a:r>
                      <a:endParaRPr lang="en-GB" sz="1100" dirty="0"/>
                    </a:p>
                  </a:txBody>
                  <a:tcPr>
                    <a:solidFill>
                      <a:schemeClr val="bg1">
                        <a:lumMod val="95000"/>
                      </a:schemeClr>
                    </a:solidFill>
                  </a:tcPr>
                </a:tc>
                <a:extLst>
                  <a:ext uri="{0D108BD9-81ED-4DB2-BD59-A6C34878D82A}">
                    <a16:rowId xmlns:a16="http://schemas.microsoft.com/office/drawing/2014/main" xmlns="" val="10004"/>
                  </a:ext>
                </a:extLst>
              </a:tr>
              <a:tr h="37084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100" dirty="0" smtClean="0"/>
                        <a:t>Containe</a:t>
                      </a:r>
                      <a:r>
                        <a:rPr lang="en-GB" sz="1100" baseline="0" dirty="0" smtClean="0"/>
                        <a:t>r 30 L + </a:t>
                      </a:r>
                      <a:r>
                        <a:rPr lang="en-GB" sz="1100" b="0" dirty="0" smtClean="0">
                          <a:latin typeface="+mn-lt"/>
                        </a:rPr>
                        <a:t>Cartridge filter</a:t>
                      </a:r>
                      <a:endParaRPr kumimoji="0" lang="en-GB" sz="1100" b="0" i="0" u="none" strike="noStrike" cap="none" normalizeH="0" baseline="0" dirty="0" smtClean="0">
                        <a:ln>
                          <a:noFill/>
                        </a:ln>
                        <a:solidFill>
                          <a:srgbClr val="000000"/>
                        </a:solidFill>
                        <a:effectLst/>
                        <a:latin typeface="+mn-lt"/>
                      </a:endParaRPr>
                    </a:p>
                  </a:txBody>
                  <a:tcPr>
                    <a:solidFill>
                      <a:schemeClr val="bg1">
                        <a:lumMod val="85000"/>
                      </a:schemeClr>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100" dirty="0" smtClean="0"/>
                        <a:t>Containe</a:t>
                      </a:r>
                      <a:r>
                        <a:rPr lang="en-GB" sz="1100" baseline="0" dirty="0" smtClean="0"/>
                        <a:t>r 30 L + </a:t>
                      </a:r>
                      <a:r>
                        <a:rPr lang="en-GB" sz="1100" b="0" dirty="0" smtClean="0">
                          <a:latin typeface="+mn-lt"/>
                        </a:rPr>
                        <a:t>Flat filter</a:t>
                      </a:r>
                      <a:endParaRPr kumimoji="0" lang="en-GB" sz="1100" b="0" i="0" u="none" strike="noStrike" kern="1200" cap="none" normalizeH="0" baseline="0" dirty="0" smtClean="0">
                        <a:ln>
                          <a:noFill/>
                        </a:ln>
                        <a:solidFill>
                          <a:srgbClr val="000000"/>
                        </a:solidFill>
                        <a:effectLst/>
                        <a:latin typeface="+mn-lt"/>
                        <a:ea typeface="+mn-ea"/>
                        <a:cs typeface="+mn-cs"/>
                      </a:endParaRPr>
                    </a:p>
                  </a:txBody>
                  <a:tcPr>
                    <a:solidFill>
                      <a:schemeClr val="bg1">
                        <a:lumMod val="85000"/>
                      </a:schemeClr>
                    </a:solidFill>
                  </a:tcPr>
                </a:tc>
                <a:tc>
                  <a:txBody>
                    <a:bodyPr/>
                    <a:lstStyle/>
                    <a:p>
                      <a:r>
                        <a:rPr lang="en-GB" sz="1100" dirty="0" smtClean="0"/>
                        <a:t>+29 % in net volume,</a:t>
                      </a:r>
                      <a:r>
                        <a:rPr lang="en-GB" sz="1100" baseline="0" dirty="0" smtClean="0"/>
                        <a:t> more effective usage of container volume</a:t>
                      </a:r>
                      <a:endParaRPr lang="en-GB" sz="1100" dirty="0"/>
                    </a:p>
                  </a:txBody>
                  <a:tcPr>
                    <a:solidFill>
                      <a:schemeClr val="bg1">
                        <a:lumMod val="85000"/>
                      </a:schemeClr>
                    </a:solidFill>
                  </a:tcPr>
                </a:tc>
                <a:extLst>
                  <a:ext uri="{0D108BD9-81ED-4DB2-BD59-A6C34878D82A}">
                    <a16:rowId xmlns:a16="http://schemas.microsoft.com/office/drawing/2014/main" xmlns="" val="10005"/>
                  </a:ext>
                </a:extLst>
              </a:tr>
              <a:tr h="370840">
                <a:tc>
                  <a:txBody>
                    <a:bodyPr/>
                    <a:lstStyle>
                      <a:lvl1pPr marL="0" algn="l" defTabSz="1023967" rtl="0" eaLnBrk="1" latinLnBrk="0" hangingPunct="1">
                        <a:defRPr sz="2000" kern="1200">
                          <a:solidFill>
                            <a:schemeClr val="tx1"/>
                          </a:solidFill>
                          <a:latin typeface="Arial"/>
                        </a:defRPr>
                      </a:lvl1pPr>
                      <a:lvl2pPr marL="511984" algn="l" defTabSz="1023967" rtl="0" eaLnBrk="1" latinLnBrk="0" hangingPunct="1">
                        <a:defRPr sz="2000" kern="1200">
                          <a:solidFill>
                            <a:schemeClr val="tx1"/>
                          </a:solidFill>
                          <a:latin typeface="Arial"/>
                        </a:defRPr>
                      </a:lvl2pPr>
                      <a:lvl3pPr marL="1023967" algn="l" defTabSz="1023967" rtl="0" eaLnBrk="1" latinLnBrk="0" hangingPunct="1">
                        <a:defRPr sz="2000" kern="1200">
                          <a:solidFill>
                            <a:schemeClr val="tx1"/>
                          </a:solidFill>
                          <a:latin typeface="Arial"/>
                        </a:defRPr>
                      </a:lvl3pPr>
                      <a:lvl4pPr marL="1535951" algn="l" defTabSz="1023967" rtl="0" eaLnBrk="1" latinLnBrk="0" hangingPunct="1">
                        <a:defRPr sz="2000" kern="1200">
                          <a:solidFill>
                            <a:schemeClr val="tx1"/>
                          </a:solidFill>
                          <a:latin typeface="Arial"/>
                        </a:defRPr>
                      </a:lvl4pPr>
                      <a:lvl5pPr marL="2047934" algn="l" defTabSz="1023967" rtl="0" eaLnBrk="1" latinLnBrk="0" hangingPunct="1">
                        <a:defRPr sz="2000" kern="1200">
                          <a:solidFill>
                            <a:schemeClr val="tx1"/>
                          </a:solidFill>
                          <a:latin typeface="Arial"/>
                        </a:defRPr>
                      </a:lvl5pPr>
                      <a:lvl6pPr marL="2559918" algn="l" defTabSz="1023967" rtl="0" eaLnBrk="1" latinLnBrk="0" hangingPunct="1">
                        <a:defRPr sz="2000" kern="1200">
                          <a:solidFill>
                            <a:schemeClr val="tx1"/>
                          </a:solidFill>
                          <a:latin typeface="Arial"/>
                        </a:defRPr>
                      </a:lvl6pPr>
                      <a:lvl7pPr marL="3071901" algn="l" defTabSz="1023967" rtl="0" eaLnBrk="1" latinLnBrk="0" hangingPunct="1">
                        <a:defRPr sz="2000" kern="1200">
                          <a:solidFill>
                            <a:schemeClr val="tx1"/>
                          </a:solidFill>
                          <a:latin typeface="Arial"/>
                        </a:defRPr>
                      </a:lvl7pPr>
                      <a:lvl8pPr marL="3583884" algn="l" defTabSz="1023967" rtl="0" eaLnBrk="1" latinLnBrk="0" hangingPunct="1">
                        <a:defRPr sz="2000" kern="1200">
                          <a:solidFill>
                            <a:schemeClr val="tx1"/>
                          </a:solidFill>
                          <a:latin typeface="Arial"/>
                        </a:defRPr>
                      </a:lvl8pPr>
                      <a:lvl9pPr marL="4095868" algn="l" defTabSz="1023967" rtl="0" eaLnBrk="1" latinLnBrk="0" hangingPunct="1">
                        <a:defRPr sz="20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100" b="0" dirty="0" smtClean="0">
                          <a:latin typeface="+mn-lt"/>
                        </a:rPr>
                        <a:t>Filter material: PET material</a:t>
                      </a:r>
                      <a:endParaRPr kumimoji="0" lang="en-GB" sz="1100" b="0" i="0" u="none" strike="noStrike" cap="none" normalizeH="0" baseline="0" dirty="0" smtClean="0">
                        <a:ln>
                          <a:noFill/>
                        </a:ln>
                        <a:solidFill>
                          <a:srgbClr val="000000"/>
                        </a:solidFill>
                        <a:effectLst/>
                        <a:latin typeface="+mn-lt"/>
                      </a:endParaRPr>
                    </a:p>
                  </a:txBody>
                  <a:tcPr horzOverflow="overflow">
                    <a:solidFill>
                      <a:schemeClr val="bg1">
                        <a:lumMod val="95000"/>
                      </a:schemeClr>
                    </a:solidFill>
                  </a:tcPr>
                </a:tc>
                <a:tc>
                  <a:txBody>
                    <a:bodyPr/>
                    <a:lstStyle>
                      <a:lvl1pPr marL="0" algn="l" defTabSz="1023967" rtl="0" eaLnBrk="1" latinLnBrk="0" hangingPunct="1">
                        <a:defRPr sz="2000" kern="1200">
                          <a:solidFill>
                            <a:schemeClr val="tx1"/>
                          </a:solidFill>
                          <a:latin typeface="Arial"/>
                        </a:defRPr>
                      </a:lvl1pPr>
                      <a:lvl2pPr marL="511984" algn="l" defTabSz="1023967" rtl="0" eaLnBrk="1" latinLnBrk="0" hangingPunct="1">
                        <a:defRPr sz="2000" kern="1200">
                          <a:solidFill>
                            <a:schemeClr val="tx1"/>
                          </a:solidFill>
                          <a:latin typeface="Arial"/>
                        </a:defRPr>
                      </a:lvl2pPr>
                      <a:lvl3pPr marL="1023967" algn="l" defTabSz="1023967" rtl="0" eaLnBrk="1" latinLnBrk="0" hangingPunct="1">
                        <a:defRPr sz="2000" kern="1200">
                          <a:solidFill>
                            <a:schemeClr val="tx1"/>
                          </a:solidFill>
                          <a:latin typeface="Arial"/>
                        </a:defRPr>
                      </a:lvl3pPr>
                      <a:lvl4pPr marL="1535951" algn="l" defTabSz="1023967" rtl="0" eaLnBrk="1" latinLnBrk="0" hangingPunct="1">
                        <a:defRPr sz="2000" kern="1200">
                          <a:solidFill>
                            <a:schemeClr val="tx1"/>
                          </a:solidFill>
                          <a:latin typeface="Arial"/>
                        </a:defRPr>
                      </a:lvl4pPr>
                      <a:lvl5pPr marL="2047934" algn="l" defTabSz="1023967" rtl="0" eaLnBrk="1" latinLnBrk="0" hangingPunct="1">
                        <a:defRPr sz="2000" kern="1200">
                          <a:solidFill>
                            <a:schemeClr val="tx1"/>
                          </a:solidFill>
                          <a:latin typeface="Arial"/>
                        </a:defRPr>
                      </a:lvl5pPr>
                      <a:lvl6pPr marL="2559918" algn="l" defTabSz="1023967" rtl="0" eaLnBrk="1" latinLnBrk="0" hangingPunct="1">
                        <a:defRPr sz="2000" kern="1200">
                          <a:solidFill>
                            <a:schemeClr val="tx1"/>
                          </a:solidFill>
                          <a:latin typeface="Arial"/>
                        </a:defRPr>
                      </a:lvl6pPr>
                      <a:lvl7pPr marL="3071901" algn="l" defTabSz="1023967" rtl="0" eaLnBrk="1" latinLnBrk="0" hangingPunct="1">
                        <a:defRPr sz="2000" kern="1200">
                          <a:solidFill>
                            <a:schemeClr val="tx1"/>
                          </a:solidFill>
                          <a:latin typeface="Arial"/>
                        </a:defRPr>
                      </a:lvl7pPr>
                      <a:lvl8pPr marL="3583884" algn="l" defTabSz="1023967" rtl="0" eaLnBrk="1" latinLnBrk="0" hangingPunct="1">
                        <a:defRPr sz="2000" kern="1200">
                          <a:solidFill>
                            <a:schemeClr val="tx1"/>
                          </a:solidFill>
                          <a:latin typeface="Arial"/>
                        </a:defRPr>
                      </a:lvl8pPr>
                      <a:lvl9pPr marL="4095868" algn="l" defTabSz="1023967" rtl="0" eaLnBrk="1" latinLnBrk="0" hangingPunct="1">
                        <a:defRPr sz="20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100" b="0" kern="1200" dirty="0" smtClean="0">
                          <a:solidFill>
                            <a:schemeClr val="tx1"/>
                          </a:solidFill>
                          <a:latin typeface="Arial"/>
                          <a:ea typeface="+mn-ea"/>
                          <a:cs typeface="+mn-cs"/>
                        </a:rPr>
                        <a:t>Filter material: </a:t>
                      </a:r>
                      <a:r>
                        <a:rPr lang="en-GB" sz="1100" b="0" dirty="0" smtClean="0">
                          <a:latin typeface="+mn-lt"/>
                        </a:rPr>
                        <a:t>PET Nano-Fibre material</a:t>
                      </a:r>
                      <a:endParaRPr kumimoji="0" lang="en-GB" sz="1100" b="0" i="0" u="none" strike="noStrike" kern="1200" cap="none" normalizeH="0" baseline="0" dirty="0" smtClean="0">
                        <a:ln>
                          <a:noFill/>
                        </a:ln>
                        <a:solidFill>
                          <a:srgbClr val="000000"/>
                        </a:solidFill>
                        <a:effectLst/>
                        <a:latin typeface="+mn-lt"/>
                        <a:ea typeface="+mn-ea"/>
                        <a:cs typeface="+mn-cs"/>
                      </a:endParaRPr>
                    </a:p>
                  </a:txBody>
                  <a:tcPr horzOverflow="overflow">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100" b="0" i="0" u="none" strike="noStrike" kern="1200" cap="none" normalizeH="0" baseline="0" dirty="0" smtClean="0">
                          <a:ln>
                            <a:noFill/>
                          </a:ln>
                          <a:solidFill>
                            <a:srgbClr val="000000"/>
                          </a:solidFill>
                          <a:effectLst/>
                          <a:latin typeface="+mn-lt"/>
                          <a:ea typeface="+mn-ea"/>
                          <a:cs typeface="+mn-cs"/>
                        </a:rPr>
                        <a:t>Better filtering properties</a:t>
                      </a:r>
                    </a:p>
                  </a:txBody>
                  <a:tcPr horzOverflow="overflow">
                    <a:solidFill>
                      <a:schemeClr val="bg1">
                        <a:lumMod val="95000"/>
                      </a:schemeClr>
                    </a:solidFill>
                  </a:tcPr>
                </a:tc>
                <a:extLst>
                  <a:ext uri="{0D108BD9-81ED-4DB2-BD59-A6C34878D82A}">
                    <a16:rowId xmlns:a16="http://schemas.microsoft.com/office/drawing/2014/main" xmlns="" val="10006"/>
                  </a:ext>
                </a:extLst>
              </a:tr>
              <a:tr h="370840">
                <a:tc>
                  <a:txBody>
                    <a:bodyPr/>
                    <a:lstStyle>
                      <a:lvl1pPr marL="0" algn="l" defTabSz="1023967" rtl="0" eaLnBrk="1" latinLnBrk="0" hangingPunct="1">
                        <a:defRPr sz="2000" kern="1200">
                          <a:solidFill>
                            <a:schemeClr val="tx1"/>
                          </a:solidFill>
                          <a:latin typeface="Arial"/>
                        </a:defRPr>
                      </a:lvl1pPr>
                      <a:lvl2pPr marL="511984" algn="l" defTabSz="1023967" rtl="0" eaLnBrk="1" latinLnBrk="0" hangingPunct="1">
                        <a:defRPr sz="2000" kern="1200">
                          <a:solidFill>
                            <a:schemeClr val="tx1"/>
                          </a:solidFill>
                          <a:latin typeface="Arial"/>
                        </a:defRPr>
                      </a:lvl2pPr>
                      <a:lvl3pPr marL="1023967" algn="l" defTabSz="1023967" rtl="0" eaLnBrk="1" latinLnBrk="0" hangingPunct="1">
                        <a:defRPr sz="2000" kern="1200">
                          <a:solidFill>
                            <a:schemeClr val="tx1"/>
                          </a:solidFill>
                          <a:latin typeface="Arial"/>
                        </a:defRPr>
                      </a:lvl3pPr>
                      <a:lvl4pPr marL="1535951" algn="l" defTabSz="1023967" rtl="0" eaLnBrk="1" latinLnBrk="0" hangingPunct="1">
                        <a:defRPr sz="2000" kern="1200">
                          <a:solidFill>
                            <a:schemeClr val="tx1"/>
                          </a:solidFill>
                          <a:latin typeface="Arial"/>
                        </a:defRPr>
                      </a:lvl4pPr>
                      <a:lvl5pPr marL="2047934" algn="l" defTabSz="1023967" rtl="0" eaLnBrk="1" latinLnBrk="0" hangingPunct="1">
                        <a:defRPr sz="2000" kern="1200">
                          <a:solidFill>
                            <a:schemeClr val="tx1"/>
                          </a:solidFill>
                          <a:latin typeface="Arial"/>
                        </a:defRPr>
                      </a:lvl5pPr>
                      <a:lvl6pPr marL="2559918" algn="l" defTabSz="1023967" rtl="0" eaLnBrk="1" latinLnBrk="0" hangingPunct="1">
                        <a:defRPr sz="2000" kern="1200">
                          <a:solidFill>
                            <a:schemeClr val="tx1"/>
                          </a:solidFill>
                          <a:latin typeface="Arial"/>
                        </a:defRPr>
                      </a:lvl6pPr>
                      <a:lvl7pPr marL="3071901" algn="l" defTabSz="1023967" rtl="0" eaLnBrk="1" latinLnBrk="0" hangingPunct="1">
                        <a:defRPr sz="2000" kern="1200">
                          <a:solidFill>
                            <a:schemeClr val="tx1"/>
                          </a:solidFill>
                          <a:latin typeface="Arial"/>
                        </a:defRPr>
                      </a:lvl7pPr>
                      <a:lvl8pPr marL="3583884" algn="l" defTabSz="1023967" rtl="0" eaLnBrk="1" latinLnBrk="0" hangingPunct="1">
                        <a:defRPr sz="2000" kern="1200">
                          <a:solidFill>
                            <a:schemeClr val="tx1"/>
                          </a:solidFill>
                          <a:latin typeface="Arial"/>
                        </a:defRPr>
                      </a:lvl8pPr>
                      <a:lvl9pPr marL="4095868" algn="l" defTabSz="1023967" rtl="0" eaLnBrk="1" latinLnBrk="0" hangingPunct="1">
                        <a:defRPr sz="20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en-GB" sz="1100" b="0" dirty="0" smtClean="0">
                          <a:latin typeface="+mn-lt"/>
                        </a:rPr>
                        <a:t>Two flat sealing gaskets on filter</a:t>
                      </a:r>
                      <a:endParaRPr kumimoji="0" lang="en-GB" sz="1100" b="0" i="0" u="none" strike="noStrike" cap="none" normalizeH="0" baseline="0" dirty="0" smtClean="0">
                        <a:ln>
                          <a:noFill/>
                        </a:ln>
                        <a:solidFill>
                          <a:srgbClr val="000000"/>
                        </a:solidFill>
                        <a:effectLst/>
                        <a:latin typeface="+mn-lt"/>
                      </a:endParaRPr>
                    </a:p>
                  </a:txBody>
                  <a:tcPr horzOverflow="overflow">
                    <a:solidFill>
                      <a:schemeClr val="bg1">
                        <a:lumMod val="85000"/>
                      </a:schemeClr>
                    </a:solidFill>
                  </a:tcPr>
                </a:tc>
                <a:tc>
                  <a:txBody>
                    <a:bodyPr/>
                    <a:lstStyle>
                      <a:lvl1pPr marL="0" algn="l" defTabSz="1023967" rtl="0" eaLnBrk="1" latinLnBrk="0" hangingPunct="1">
                        <a:defRPr sz="2000" kern="1200">
                          <a:solidFill>
                            <a:schemeClr val="tx1"/>
                          </a:solidFill>
                          <a:latin typeface="Arial"/>
                        </a:defRPr>
                      </a:lvl1pPr>
                      <a:lvl2pPr marL="511984" algn="l" defTabSz="1023967" rtl="0" eaLnBrk="1" latinLnBrk="0" hangingPunct="1">
                        <a:defRPr sz="2000" kern="1200">
                          <a:solidFill>
                            <a:schemeClr val="tx1"/>
                          </a:solidFill>
                          <a:latin typeface="Arial"/>
                        </a:defRPr>
                      </a:lvl2pPr>
                      <a:lvl3pPr marL="1023967" algn="l" defTabSz="1023967" rtl="0" eaLnBrk="1" latinLnBrk="0" hangingPunct="1">
                        <a:defRPr sz="2000" kern="1200">
                          <a:solidFill>
                            <a:schemeClr val="tx1"/>
                          </a:solidFill>
                          <a:latin typeface="Arial"/>
                        </a:defRPr>
                      </a:lvl3pPr>
                      <a:lvl4pPr marL="1535951" algn="l" defTabSz="1023967" rtl="0" eaLnBrk="1" latinLnBrk="0" hangingPunct="1">
                        <a:defRPr sz="2000" kern="1200">
                          <a:solidFill>
                            <a:schemeClr val="tx1"/>
                          </a:solidFill>
                          <a:latin typeface="Arial"/>
                        </a:defRPr>
                      </a:lvl4pPr>
                      <a:lvl5pPr marL="2047934" algn="l" defTabSz="1023967" rtl="0" eaLnBrk="1" latinLnBrk="0" hangingPunct="1">
                        <a:defRPr sz="2000" kern="1200">
                          <a:solidFill>
                            <a:schemeClr val="tx1"/>
                          </a:solidFill>
                          <a:latin typeface="Arial"/>
                        </a:defRPr>
                      </a:lvl5pPr>
                      <a:lvl6pPr marL="2559918" algn="l" defTabSz="1023967" rtl="0" eaLnBrk="1" latinLnBrk="0" hangingPunct="1">
                        <a:defRPr sz="2000" kern="1200">
                          <a:solidFill>
                            <a:schemeClr val="tx1"/>
                          </a:solidFill>
                          <a:latin typeface="Arial"/>
                        </a:defRPr>
                      </a:lvl6pPr>
                      <a:lvl7pPr marL="3071901" algn="l" defTabSz="1023967" rtl="0" eaLnBrk="1" latinLnBrk="0" hangingPunct="1">
                        <a:defRPr sz="2000" kern="1200">
                          <a:solidFill>
                            <a:schemeClr val="tx1"/>
                          </a:solidFill>
                          <a:latin typeface="Arial"/>
                        </a:defRPr>
                      </a:lvl7pPr>
                      <a:lvl8pPr marL="3583884" algn="l" defTabSz="1023967" rtl="0" eaLnBrk="1" latinLnBrk="0" hangingPunct="1">
                        <a:defRPr sz="2000" kern="1200">
                          <a:solidFill>
                            <a:schemeClr val="tx1"/>
                          </a:solidFill>
                          <a:latin typeface="Arial"/>
                        </a:defRPr>
                      </a:lvl8pPr>
                      <a:lvl9pPr marL="4095868" algn="l" defTabSz="1023967" rtl="0" eaLnBrk="1" latinLnBrk="0" hangingPunct="1">
                        <a:defRPr sz="2000" kern="1200">
                          <a:solidFill>
                            <a:schemeClr val="tx1"/>
                          </a:solidFill>
                          <a:latin typeface="Arial"/>
                        </a:defRPr>
                      </a:lvl9pPr>
                    </a:lstStyle>
                    <a:p>
                      <a:pPr marL="457200" indent="-457200">
                        <a:spcBef>
                          <a:spcPct val="20000"/>
                        </a:spcBef>
                        <a:buNone/>
                        <a:defRPr/>
                      </a:pPr>
                      <a:r>
                        <a:rPr lang="en-GB" sz="1100" b="0" dirty="0" smtClean="0">
                          <a:latin typeface="+mn-lt"/>
                        </a:rPr>
                        <a:t>One flat sealing gaskets on filter</a:t>
                      </a:r>
                      <a:endParaRPr lang="en-GB" sz="1100" b="0" dirty="0">
                        <a:latin typeface="+mn-lt"/>
                      </a:endParaRPr>
                    </a:p>
                  </a:txBody>
                  <a:tcPr horzOverflow="overflow">
                    <a:solidFill>
                      <a:schemeClr val="bg1">
                        <a:lumMod val="85000"/>
                      </a:schemeClr>
                    </a:solidFill>
                  </a:tcPr>
                </a:tc>
                <a:tc>
                  <a:txBody>
                    <a:bodyPr/>
                    <a:lstStyle/>
                    <a:p>
                      <a:pPr marL="457200" indent="-457200">
                        <a:spcBef>
                          <a:spcPct val="20000"/>
                        </a:spcBef>
                        <a:buNone/>
                        <a:defRPr/>
                      </a:pPr>
                      <a:r>
                        <a:rPr lang="en-GB" sz="1100" b="0" dirty="0" smtClean="0">
                          <a:latin typeface="+mn-lt"/>
                        </a:rPr>
                        <a:t>Less</a:t>
                      </a:r>
                      <a:r>
                        <a:rPr lang="en-GB" sz="1100" b="0" baseline="0" dirty="0" smtClean="0">
                          <a:latin typeface="+mn-lt"/>
                        </a:rPr>
                        <a:t> risk for leakage</a:t>
                      </a:r>
                      <a:endParaRPr lang="en-GB" sz="1100" b="0" dirty="0">
                        <a:latin typeface="+mn-lt"/>
                      </a:endParaRPr>
                    </a:p>
                  </a:txBody>
                  <a:tcPr horzOverflow="overflow">
                    <a:solidFill>
                      <a:schemeClr val="bg1">
                        <a:lumMod val="85000"/>
                      </a:schemeClr>
                    </a:solidFill>
                  </a:tcPr>
                </a:tc>
                <a:extLst>
                  <a:ext uri="{0D108BD9-81ED-4DB2-BD59-A6C34878D82A}">
                    <a16:rowId xmlns:a16="http://schemas.microsoft.com/office/drawing/2014/main" xmlns="" val="10007"/>
                  </a:ext>
                </a:extLst>
              </a:tr>
              <a:tr h="370840">
                <a:tc>
                  <a:txBody>
                    <a:bodyPr/>
                    <a:lstStyle>
                      <a:lvl1pPr marL="0" algn="l" defTabSz="1023967" rtl="0" eaLnBrk="1" latinLnBrk="0" hangingPunct="1">
                        <a:defRPr sz="2000" kern="1200">
                          <a:solidFill>
                            <a:schemeClr val="tx1"/>
                          </a:solidFill>
                          <a:latin typeface="Arial"/>
                        </a:defRPr>
                      </a:lvl1pPr>
                      <a:lvl2pPr marL="511984" algn="l" defTabSz="1023967" rtl="0" eaLnBrk="1" latinLnBrk="0" hangingPunct="1">
                        <a:defRPr sz="2000" kern="1200">
                          <a:solidFill>
                            <a:schemeClr val="tx1"/>
                          </a:solidFill>
                          <a:latin typeface="Arial"/>
                        </a:defRPr>
                      </a:lvl2pPr>
                      <a:lvl3pPr marL="1023967" algn="l" defTabSz="1023967" rtl="0" eaLnBrk="1" latinLnBrk="0" hangingPunct="1">
                        <a:defRPr sz="2000" kern="1200">
                          <a:solidFill>
                            <a:schemeClr val="tx1"/>
                          </a:solidFill>
                          <a:latin typeface="Arial"/>
                        </a:defRPr>
                      </a:lvl3pPr>
                      <a:lvl4pPr marL="1535951" algn="l" defTabSz="1023967" rtl="0" eaLnBrk="1" latinLnBrk="0" hangingPunct="1">
                        <a:defRPr sz="2000" kern="1200">
                          <a:solidFill>
                            <a:schemeClr val="tx1"/>
                          </a:solidFill>
                          <a:latin typeface="Arial"/>
                        </a:defRPr>
                      </a:lvl4pPr>
                      <a:lvl5pPr marL="2047934" algn="l" defTabSz="1023967" rtl="0" eaLnBrk="1" latinLnBrk="0" hangingPunct="1">
                        <a:defRPr sz="2000" kern="1200">
                          <a:solidFill>
                            <a:schemeClr val="tx1"/>
                          </a:solidFill>
                          <a:latin typeface="Arial"/>
                        </a:defRPr>
                      </a:lvl5pPr>
                      <a:lvl6pPr marL="2559918" algn="l" defTabSz="1023967" rtl="0" eaLnBrk="1" latinLnBrk="0" hangingPunct="1">
                        <a:defRPr sz="2000" kern="1200">
                          <a:solidFill>
                            <a:schemeClr val="tx1"/>
                          </a:solidFill>
                          <a:latin typeface="Arial"/>
                        </a:defRPr>
                      </a:lvl6pPr>
                      <a:lvl7pPr marL="3071901" algn="l" defTabSz="1023967" rtl="0" eaLnBrk="1" latinLnBrk="0" hangingPunct="1">
                        <a:defRPr sz="2000" kern="1200">
                          <a:solidFill>
                            <a:schemeClr val="tx1"/>
                          </a:solidFill>
                          <a:latin typeface="Arial"/>
                        </a:defRPr>
                      </a:lvl7pPr>
                      <a:lvl8pPr marL="3583884" algn="l" defTabSz="1023967" rtl="0" eaLnBrk="1" latinLnBrk="0" hangingPunct="1">
                        <a:defRPr sz="2000" kern="1200">
                          <a:solidFill>
                            <a:schemeClr val="tx1"/>
                          </a:solidFill>
                          <a:latin typeface="Arial"/>
                        </a:defRPr>
                      </a:lvl8pPr>
                      <a:lvl9pPr marL="4095868" algn="l" defTabSz="1023967" rtl="0" eaLnBrk="1" latinLnBrk="0" hangingPunct="1">
                        <a:defRPr sz="20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100" b="0" dirty="0" smtClean="0">
                          <a:latin typeface="+mn-lt"/>
                        </a:rPr>
                        <a:t>Manual cleaning</a:t>
                      </a:r>
                      <a:endParaRPr kumimoji="0" lang="en-GB" sz="1100" b="0" i="0" u="none" strike="noStrike" cap="none" normalizeH="0" baseline="0" dirty="0" smtClean="0">
                        <a:ln>
                          <a:noFill/>
                        </a:ln>
                        <a:solidFill>
                          <a:srgbClr val="000000"/>
                        </a:solidFill>
                        <a:effectLst/>
                        <a:latin typeface="+mn-lt"/>
                      </a:endParaRPr>
                    </a:p>
                  </a:txBody>
                  <a:tcPr horzOverflow="overflow">
                    <a:solidFill>
                      <a:schemeClr val="bg1">
                        <a:lumMod val="95000"/>
                      </a:schemeClr>
                    </a:solidFill>
                  </a:tcPr>
                </a:tc>
                <a:tc>
                  <a:txBody>
                    <a:bodyPr/>
                    <a:lstStyle>
                      <a:lvl1pPr marL="0" algn="l" defTabSz="1023967" rtl="0" eaLnBrk="1" latinLnBrk="0" hangingPunct="1">
                        <a:defRPr sz="2000" kern="1200">
                          <a:solidFill>
                            <a:schemeClr val="tx1"/>
                          </a:solidFill>
                          <a:latin typeface="Arial"/>
                        </a:defRPr>
                      </a:lvl1pPr>
                      <a:lvl2pPr marL="511984" algn="l" defTabSz="1023967" rtl="0" eaLnBrk="1" latinLnBrk="0" hangingPunct="1">
                        <a:defRPr sz="2000" kern="1200">
                          <a:solidFill>
                            <a:schemeClr val="tx1"/>
                          </a:solidFill>
                          <a:latin typeface="Arial"/>
                        </a:defRPr>
                      </a:lvl2pPr>
                      <a:lvl3pPr marL="1023967" algn="l" defTabSz="1023967" rtl="0" eaLnBrk="1" latinLnBrk="0" hangingPunct="1">
                        <a:defRPr sz="2000" kern="1200">
                          <a:solidFill>
                            <a:schemeClr val="tx1"/>
                          </a:solidFill>
                          <a:latin typeface="Arial"/>
                        </a:defRPr>
                      </a:lvl3pPr>
                      <a:lvl4pPr marL="1535951" algn="l" defTabSz="1023967" rtl="0" eaLnBrk="1" latinLnBrk="0" hangingPunct="1">
                        <a:defRPr sz="2000" kern="1200">
                          <a:solidFill>
                            <a:schemeClr val="tx1"/>
                          </a:solidFill>
                          <a:latin typeface="Arial"/>
                        </a:defRPr>
                      </a:lvl4pPr>
                      <a:lvl5pPr marL="2047934" algn="l" defTabSz="1023967" rtl="0" eaLnBrk="1" latinLnBrk="0" hangingPunct="1">
                        <a:defRPr sz="2000" kern="1200">
                          <a:solidFill>
                            <a:schemeClr val="tx1"/>
                          </a:solidFill>
                          <a:latin typeface="Arial"/>
                        </a:defRPr>
                      </a:lvl5pPr>
                      <a:lvl6pPr marL="2559918" algn="l" defTabSz="1023967" rtl="0" eaLnBrk="1" latinLnBrk="0" hangingPunct="1">
                        <a:defRPr sz="2000" kern="1200">
                          <a:solidFill>
                            <a:schemeClr val="tx1"/>
                          </a:solidFill>
                          <a:latin typeface="Arial"/>
                        </a:defRPr>
                      </a:lvl6pPr>
                      <a:lvl7pPr marL="3071901" algn="l" defTabSz="1023967" rtl="0" eaLnBrk="1" latinLnBrk="0" hangingPunct="1">
                        <a:defRPr sz="2000" kern="1200">
                          <a:solidFill>
                            <a:schemeClr val="tx1"/>
                          </a:solidFill>
                          <a:latin typeface="Arial"/>
                        </a:defRPr>
                      </a:lvl7pPr>
                      <a:lvl8pPr marL="3583884" algn="l" defTabSz="1023967" rtl="0" eaLnBrk="1" latinLnBrk="0" hangingPunct="1">
                        <a:defRPr sz="2000" kern="1200">
                          <a:solidFill>
                            <a:schemeClr val="tx1"/>
                          </a:solidFill>
                          <a:latin typeface="Arial"/>
                        </a:defRPr>
                      </a:lvl8pPr>
                      <a:lvl9pPr marL="4095868" algn="l" defTabSz="1023967" rtl="0" eaLnBrk="1" latinLnBrk="0" hangingPunct="1">
                        <a:defRPr sz="20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en-GB" sz="1100" b="0" dirty="0" smtClean="0">
                          <a:latin typeface="+mn-lt"/>
                        </a:rPr>
                        <a:t>Automatic </a:t>
                      </a:r>
                      <a:r>
                        <a:rPr lang="en-GB" sz="1100" b="0" baseline="0" dirty="0" smtClean="0">
                          <a:latin typeface="+mn-lt"/>
                        </a:rPr>
                        <a:t>/ Manual cleaning</a:t>
                      </a:r>
                      <a:endParaRPr kumimoji="0" lang="en-GB" sz="1100" b="0" i="0" u="none" strike="noStrike" cap="none" normalizeH="0" baseline="0" dirty="0" smtClean="0">
                        <a:ln>
                          <a:noFill/>
                        </a:ln>
                        <a:solidFill>
                          <a:srgbClr val="000000"/>
                        </a:solidFill>
                        <a:effectLst/>
                        <a:latin typeface="+mn-lt"/>
                      </a:endParaRPr>
                    </a:p>
                  </a:txBody>
                  <a:tcPr horzOverflow="overflow">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mn-lt"/>
                        </a:rPr>
                        <a:t>Customer can choose automatic filter cleaning</a:t>
                      </a:r>
                    </a:p>
                  </a:txBody>
                  <a:tcPr horzOverflow="overflow">
                    <a:solidFill>
                      <a:schemeClr val="bg1">
                        <a:lumMod val="95000"/>
                      </a:schemeClr>
                    </a:solidFill>
                  </a:tcPr>
                </a:tc>
                <a:extLst>
                  <a:ext uri="{0D108BD9-81ED-4DB2-BD59-A6C34878D82A}">
                    <a16:rowId xmlns:a16="http://schemas.microsoft.com/office/drawing/2014/main" xmlns="" val="10008"/>
                  </a:ext>
                </a:extLst>
              </a:tr>
              <a:tr h="370840">
                <a:tc>
                  <a:txBody>
                    <a:bodyPr/>
                    <a:lstStyle>
                      <a:lvl1pPr marL="0" algn="l" defTabSz="1023967" rtl="0" eaLnBrk="1" latinLnBrk="0" hangingPunct="1">
                        <a:defRPr sz="2000" kern="1200">
                          <a:solidFill>
                            <a:schemeClr val="tx1"/>
                          </a:solidFill>
                          <a:latin typeface="Arial"/>
                        </a:defRPr>
                      </a:lvl1pPr>
                      <a:lvl2pPr marL="511984" algn="l" defTabSz="1023967" rtl="0" eaLnBrk="1" latinLnBrk="0" hangingPunct="1">
                        <a:defRPr sz="2000" kern="1200">
                          <a:solidFill>
                            <a:schemeClr val="tx1"/>
                          </a:solidFill>
                          <a:latin typeface="Arial"/>
                        </a:defRPr>
                      </a:lvl2pPr>
                      <a:lvl3pPr marL="1023967" algn="l" defTabSz="1023967" rtl="0" eaLnBrk="1" latinLnBrk="0" hangingPunct="1">
                        <a:defRPr sz="2000" kern="1200">
                          <a:solidFill>
                            <a:schemeClr val="tx1"/>
                          </a:solidFill>
                          <a:latin typeface="Arial"/>
                        </a:defRPr>
                      </a:lvl3pPr>
                      <a:lvl4pPr marL="1535951" algn="l" defTabSz="1023967" rtl="0" eaLnBrk="1" latinLnBrk="0" hangingPunct="1">
                        <a:defRPr sz="2000" kern="1200">
                          <a:solidFill>
                            <a:schemeClr val="tx1"/>
                          </a:solidFill>
                          <a:latin typeface="Arial"/>
                        </a:defRPr>
                      </a:lvl4pPr>
                      <a:lvl5pPr marL="2047934" algn="l" defTabSz="1023967" rtl="0" eaLnBrk="1" latinLnBrk="0" hangingPunct="1">
                        <a:defRPr sz="2000" kern="1200">
                          <a:solidFill>
                            <a:schemeClr val="tx1"/>
                          </a:solidFill>
                          <a:latin typeface="Arial"/>
                        </a:defRPr>
                      </a:lvl5pPr>
                      <a:lvl6pPr marL="2559918" algn="l" defTabSz="1023967" rtl="0" eaLnBrk="1" latinLnBrk="0" hangingPunct="1">
                        <a:defRPr sz="2000" kern="1200">
                          <a:solidFill>
                            <a:schemeClr val="tx1"/>
                          </a:solidFill>
                          <a:latin typeface="Arial"/>
                        </a:defRPr>
                      </a:lvl6pPr>
                      <a:lvl7pPr marL="3071901" algn="l" defTabSz="1023967" rtl="0" eaLnBrk="1" latinLnBrk="0" hangingPunct="1">
                        <a:defRPr sz="2000" kern="1200">
                          <a:solidFill>
                            <a:schemeClr val="tx1"/>
                          </a:solidFill>
                          <a:latin typeface="Arial"/>
                        </a:defRPr>
                      </a:lvl7pPr>
                      <a:lvl8pPr marL="3583884" algn="l" defTabSz="1023967" rtl="0" eaLnBrk="1" latinLnBrk="0" hangingPunct="1">
                        <a:defRPr sz="2000" kern="1200">
                          <a:solidFill>
                            <a:schemeClr val="tx1"/>
                          </a:solidFill>
                          <a:latin typeface="Arial"/>
                        </a:defRPr>
                      </a:lvl8pPr>
                      <a:lvl9pPr marL="4095868" algn="l" defTabSz="1023967" rtl="0" eaLnBrk="1" latinLnBrk="0" hangingPunct="1">
                        <a:defRPr sz="20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100" b="0" dirty="0" smtClean="0">
                          <a:latin typeface="+mn-lt"/>
                        </a:rPr>
                        <a:t>Always to</a:t>
                      </a:r>
                      <a:r>
                        <a:rPr lang="en-GB" sz="1100" b="0" baseline="0" dirty="0" smtClean="0">
                          <a:latin typeface="+mn-lt"/>
                        </a:rPr>
                        <a:t> be used with fleece bag</a:t>
                      </a:r>
                      <a:endParaRPr kumimoji="0" lang="en-GB" sz="1100" b="0" i="0" u="none" strike="noStrike" cap="none" normalizeH="0" baseline="0" dirty="0" smtClean="0">
                        <a:ln>
                          <a:noFill/>
                        </a:ln>
                        <a:solidFill>
                          <a:srgbClr val="000000"/>
                        </a:solidFill>
                        <a:effectLst/>
                        <a:latin typeface="+mn-lt"/>
                      </a:endParaRPr>
                    </a:p>
                  </a:txBody>
                  <a:tcPr horzOverflow="overflow">
                    <a:solidFill>
                      <a:schemeClr val="bg1">
                        <a:lumMod val="85000"/>
                      </a:schemeClr>
                    </a:solidFill>
                  </a:tcPr>
                </a:tc>
                <a:tc>
                  <a:txBody>
                    <a:bodyPr/>
                    <a:lstStyle>
                      <a:lvl1pPr marL="0" algn="l" defTabSz="1023967" rtl="0" eaLnBrk="1" latinLnBrk="0" hangingPunct="1">
                        <a:defRPr sz="2000" kern="1200">
                          <a:solidFill>
                            <a:schemeClr val="tx1"/>
                          </a:solidFill>
                          <a:latin typeface="Arial"/>
                        </a:defRPr>
                      </a:lvl1pPr>
                      <a:lvl2pPr marL="511984" algn="l" defTabSz="1023967" rtl="0" eaLnBrk="1" latinLnBrk="0" hangingPunct="1">
                        <a:defRPr sz="2000" kern="1200">
                          <a:solidFill>
                            <a:schemeClr val="tx1"/>
                          </a:solidFill>
                          <a:latin typeface="Arial"/>
                        </a:defRPr>
                      </a:lvl2pPr>
                      <a:lvl3pPr marL="1023967" algn="l" defTabSz="1023967" rtl="0" eaLnBrk="1" latinLnBrk="0" hangingPunct="1">
                        <a:defRPr sz="2000" kern="1200">
                          <a:solidFill>
                            <a:schemeClr val="tx1"/>
                          </a:solidFill>
                          <a:latin typeface="Arial"/>
                        </a:defRPr>
                      </a:lvl3pPr>
                      <a:lvl4pPr marL="1535951" algn="l" defTabSz="1023967" rtl="0" eaLnBrk="1" latinLnBrk="0" hangingPunct="1">
                        <a:defRPr sz="2000" kern="1200">
                          <a:solidFill>
                            <a:schemeClr val="tx1"/>
                          </a:solidFill>
                          <a:latin typeface="Arial"/>
                        </a:defRPr>
                      </a:lvl4pPr>
                      <a:lvl5pPr marL="2047934" algn="l" defTabSz="1023967" rtl="0" eaLnBrk="1" latinLnBrk="0" hangingPunct="1">
                        <a:defRPr sz="2000" kern="1200">
                          <a:solidFill>
                            <a:schemeClr val="tx1"/>
                          </a:solidFill>
                          <a:latin typeface="Arial"/>
                        </a:defRPr>
                      </a:lvl5pPr>
                      <a:lvl6pPr marL="2559918" algn="l" defTabSz="1023967" rtl="0" eaLnBrk="1" latinLnBrk="0" hangingPunct="1">
                        <a:defRPr sz="2000" kern="1200">
                          <a:solidFill>
                            <a:schemeClr val="tx1"/>
                          </a:solidFill>
                          <a:latin typeface="Arial"/>
                        </a:defRPr>
                      </a:lvl6pPr>
                      <a:lvl7pPr marL="3071901" algn="l" defTabSz="1023967" rtl="0" eaLnBrk="1" latinLnBrk="0" hangingPunct="1">
                        <a:defRPr sz="2000" kern="1200">
                          <a:solidFill>
                            <a:schemeClr val="tx1"/>
                          </a:solidFill>
                          <a:latin typeface="Arial"/>
                        </a:defRPr>
                      </a:lvl7pPr>
                      <a:lvl8pPr marL="3583884" algn="l" defTabSz="1023967" rtl="0" eaLnBrk="1" latinLnBrk="0" hangingPunct="1">
                        <a:defRPr sz="2000" kern="1200">
                          <a:solidFill>
                            <a:schemeClr val="tx1"/>
                          </a:solidFill>
                          <a:latin typeface="Arial"/>
                        </a:defRPr>
                      </a:lvl8pPr>
                      <a:lvl9pPr marL="4095868" algn="l" defTabSz="1023967" rtl="0" eaLnBrk="1" latinLnBrk="0" hangingPunct="1">
                        <a:defRPr sz="20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chemeClr val="tx1"/>
                          </a:solidFill>
                          <a:effectLst/>
                          <a:latin typeface="+mn-lt"/>
                        </a:rPr>
                        <a:t>Models with Automatic Filter Cleaning can be used w/o fleece bag. Plastic disposal for easier emptying is available.</a:t>
                      </a:r>
                      <a:endParaRPr kumimoji="0" lang="en-GB" sz="1100" b="0" i="0" u="none" strike="noStrike" cap="none" normalizeH="0" baseline="0" dirty="0" smtClean="0">
                        <a:ln>
                          <a:noFill/>
                        </a:ln>
                        <a:solidFill>
                          <a:srgbClr val="000000"/>
                        </a:solidFill>
                        <a:effectLst/>
                        <a:latin typeface="+mn-lt"/>
                      </a:endParaRPr>
                    </a:p>
                  </a:txBody>
                  <a:tcPr horzOverflow="overflow">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mn-lt"/>
                        </a:rPr>
                        <a:t>It is recommended to use fleece bag to keep the dust extractor cleaner </a:t>
                      </a:r>
                      <a:r>
                        <a:rPr kumimoji="0" lang="en-GB" sz="1100" b="0" i="0" u="none" strike="noStrike" cap="none" normalizeH="0" baseline="0" dirty="0" smtClean="0">
                          <a:ln>
                            <a:noFill/>
                          </a:ln>
                          <a:solidFill>
                            <a:srgbClr val="000000"/>
                          </a:solidFill>
                          <a:effectLst/>
                          <a:latin typeface="+mn-lt"/>
                          <a:sym typeface="Wingdings" panose="05000000000000000000" pitchFamily="2" charset="2"/>
                        </a:rPr>
                        <a:t> longer lifetime of the filter.</a:t>
                      </a:r>
                      <a:endParaRPr kumimoji="0" lang="en-GB" sz="1100" b="0" i="0" u="none" strike="noStrike" cap="none" normalizeH="0" baseline="0" dirty="0" smtClean="0">
                        <a:ln>
                          <a:noFill/>
                        </a:ln>
                        <a:solidFill>
                          <a:srgbClr val="000000"/>
                        </a:solidFill>
                        <a:effectLst/>
                        <a:latin typeface="+mn-lt"/>
                      </a:endParaRPr>
                    </a:p>
                  </a:txBody>
                  <a:tcPr horzOverflow="overflow">
                    <a:solidFill>
                      <a:schemeClr val="bg1">
                        <a:lumMod val="85000"/>
                      </a:schemeClr>
                    </a:solidFill>
                  </a:tcPr>
                </a:tc>
                <a:extLst>
                  <a:ext uri="{0D108BD9-81ED-4DB2-BD59-A6C34878D82A}">
                    <a16:rowId xmlns:a16="http://schemas.microsoft.com/office/drawing/2014/main" xmlns="" val="10009"/>
                  </a:ext>
                </a:extLst>
              </a:tr>
              <a:tr h="37084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100" b="0" i="0" u="none" strike="noStrike" cap="none" normalizeH="0" baseline="0" dirty="0" smtClean="0">
                          <a:ln>
                            <a:noFill/>
                          </a:ln>
                          <a:solidFill>
                            <a:srgbClr val="000000"/>
                          </a:solidFill>
                          <a:effectLst/>
                          <a:latin typeface="+mn-lt"/>
                        </a:rPr>
                        <a:t>M-class: slow start of </a:t>
                      </a:r>
                      <a:r>
                        <a:rPr kumimoji="0" lang="en-GB" sz="1100" b="0" i="0" u="none" strike="noStrike" cap="none" normalizeH="0" baseline="0" dirty="0" err="1" smtClean="0">
                          <a:ln>
                            <a:noFill/>
                          </a:ln>
                          <a:solidFill>
                            <a:srgbClr val="000000"/>
                          </a:solidFill>
                          <a:effectLst/>
                          <a:latin typeface="+mn-lt"/>
                        </a:rPr>
                        <a:t>AutoStart</a:t>
                      </a:r>
                      <a:endParaRPr kumimoji="0" lang="en-GB" sz="1100" b="0" i="0" u="none" strike="noStrike" cap="none" normalizeH="0" baseline="0" dirty="0" smtClean="0">
                        <a:ln>
                          <a:noFill/>
                        </a:ln>
                        <a:solidFill>
                          <a:srgbClr val="000000"/>
                        </a:solidFill>
                        <a:effectLst/>
                        <a:latin typeface="+mn-lt"/>
                      </a:endParaRPr>
                    </a:p>
                  </a:txBody>
                  <a:tcPr horzOverflow="overflow">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err="1" smtClean="0">
                          <a:ln>
                            <a:noFill/>
                          </a:ln>
                          <a:solidFill>
                            <a:srgbClr val="000000"/>
                          </a:solidFill>
                          <a:effectLst/>
                          <a:latin typeface="+mn-lt"/>
                        </a:rPr>
                        <a:t>AutoStart</a:t>
                      </a:r>
                      <a:r>
                        <a:rPr kumimoji="0" lang="en-GB" sz="1100" b="0" i="0" u="none" strike="noStrike" cap="none" normalizeH="0" baseline="0" dirty="0" smtClean="0">
                          <a:ln>
                            <a:noFill/>
                          </a:ln>
                          <a:solidFill>
                            <a:srgbClr val="000000"/>
                          </a:solidFill>
                          <a:effectLst/>
                          <a:latin typeface="+mn-lt"/>
                        </a:rPr>
                        <a:t> on L- </a:t>
                      </a:r>
                      <a:r>
                        <a:rPr kumimoji="0" lang="en-GB" sz="1100" b="0" i="0" u="sng" strike="noStrike" cap="none" normalizeH="0" baseline="0" dirty="0" smtClean="0">
                          <a:ln>
                            <a:noFill/>
                          </a:ln>
                          <a:solidFill>
                            <a:srgbClr val="000000"/>
                          </a:solidFill>
                          <a:effectLst/>
                          <a:latin typeface="+mn-lt"/>
                        </a:rPr>
                        <a:t>and</a:t>
                      </a:r>
                      <a:r>
                        <a:rPr kumimoji="0" lang="en-GB" sz="1100" b="0" i="0" u="none" strike="noStrike" cap="none" normalizeH="0" baseline="0" dirty="0" smtClean="0">
                          <a:ln>
                            <a:noFill/>
                          </a:ln>
                          <a:solidFill>
                            <a:srgbClr val="000000"/>
                          </a:solidFill>
                          <a:effectLst/>
                          <a:latin typeface="+mn-lt"/>
                        </a:rPr>
                        <a:t> M-class will be as fast as 915 L</a:t>
                      </a:r>
                    </a:p>
                  </a:txBody>
                  <a:tcPr horzOverflow="overflow">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mn-lt"/>
                        </a:rPr>
                        <a:t>Less dust in the air when starting to work</a:t>
                      </a:r>
                    </a:p>
                  </a:txBody>
                  <a:tcPr horzOverflow="overflow">
                    <a:solidFill>
                      <a:schemeClr val="bg1">
                        <a:lumMod val="95000"/>
                      </a:schemeClr>
                    </a:solidFill>
                  </a:tcPr>
                </a:tc>
                <a:extLst>
                  <a:ext uri="{0D108BD9-81ED-4DB2-BD59-A6C34878D82A}">
                    <a16:rowId xmlns:a16="http://schemas.microsoft.com/office/drawing/2014/main" xmlns="" val="10010"/>
                  </a:ext>
                </a:extLst>
              </a:tr>
            </a:tbl>
          </a:graphicData>
        </a:graphic>
      </p:graphicFrame>
      <p:sp>
        <p:nvSpPr>
          <p:cNvPr id="2" name="Title 1"/>
          <p:cNvSpPr>
            <a:spLocks noGrp="1"/>
          </p:cNvSpPr>
          <p:nvPr>
            <p:ph type="title"/>
          </p:nvPr>
        </p:nvSpPr>
        <p:spPr/>
        <p:txBody>
          <a:bodyPr/>
          <a:lstStyle/>
          <a:p>
            <a:r>
              <a:rPr lang="sv-FI" dirty="0" err="1" smtClean="0"/>
              <a:t>Comparison</a:t>
            </a:r>
            <a:r>
              <a:rPr lang="sv-FI" dirty="0" smtClean="0"/>
              <a:t> 915 vs 1230               1/2</a:t>
            </a:r>
            <a:endParaRPr lang="sv-FI"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23</a:t>
            </a:fld>
            <a:endParaRPr lang="en-US" dirty="0"/>
          </a:p>
        </p:txBody>
      </p:sp>
      <p:pic>
        <p:nvPicPr>
          <p:cNvPr id="9" name="Picture 2" descr="http://www.mirka.com/Global/Global/PDM%20%5braw%5d/%5bProductView%5d/8999700111_002.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83246" y="882632"/>
            <a:ext cx="454645" cy="68286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4"/>
          <a:srcRect l="7885" t="12362" b="2218"/>
          <a:stretch/>
        </p:blipFill>
        <p:spPr>
          <a:xfrm>
            <a:off x="5064193" y="3413416"/>
            <a:ext cx="441441" cy="288325"/>
          </a:xfrm>
          <a:prstGeom prst="rect">
            <a:avLst/>
          </a:prstGeom>
        </p:spPr>
      </p:pic>
      <p:pic>
        <p:nvPicPr>
          <p:cNvPr id="6" name="Picture 5"/>
          <p:cNvPicPr>
            <a:picLocks noChangeAspect="1"/>
          </p:cNvPicPr>
          <p:nvPr/>
        </p:nvPicPr>
        <p:blipFill rotWithShape="1">
          <a:blip r:embed="rId5"/>
          <a:srcRect l="8579" t="10072" r="2504" b="3713"/>
          <a:stretch/>
        </p:blipFill>
        <p:spPr>
          <a:xfrm>
            <a:off x="2344922" y="3421654"/>
            <a:ext cx="340612" cy="288325"/>
          </a:xfrm>
          <a:prstGeom prst="rect">
            <a:avLst/>
          </a:prstGeom>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l="4028" t="4684" r="3194" b="2702"/>
          <a:stretch/>
        </p:blipFill>
        <p:spPr>
          <a:xfrm>
            <a:off x="4635376" y="899932"/>
            <a:ext cx="565518" cy="652716"/>
          </a:xfrm>
          <a:prstGeom prst="rect">
            <a:avLst/>
          </a:prstGeom>
        </p:spPr>
      </p:pic>
    </p:spTree>
    <p:extLst>
      <p:ext uri="{BB962C8B-B14F-4D97-AF65-F5344CB8AC3E}">
        <p14:creationId xmlns:p14="http://schemas.microsoft.com/office/powerpoint/2010/main" val="1843165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Comparison</a:t>
            </a:r>
            <a:r>
              <a:rPr lang="fr-FR" dirty="0"/>
              <a:t> 915 vs 1230               </a:t>
            </a:r>
            <a:r>
              <a:rPr lang="fr-FR" dirty="0" smtClean="0"/>
              <a:t>2/2</a:t>
            </a:r>
            <a:endParaRPr lang="sv-FI" dirty="0"/>
          </a:p>
        </p:txBody>
      </p:sp>
      <p:sp>
        <p:nvSpPr>
          <p:cNvPr id="3" name="Content Placeholder 2"/>
          <p:cNvSpPr>
            <a:spLocks noGrp="1"/>
          </p:cNvSpPr>
          <p:nvPr>
            <p:ph idx="1"/>
          </p:nvPr>
        </p:nvSpPr>
        <p:spPr>
          <a:xfrm>
            <a:off x="114300" y="1219783"/>
            <a:ext cx="8939893" cy="4890498"/>
          </a:xfrm>
        </p:spPr>
        <p:txBody>
          <a:bodyPr/>
          <a:lstStyle/>
          <a:p>
            <a:pPr marL="457188" lvl="1" indent="0">
              <a:buNone/>
            </a:pPr>
            <a:endParaRPr lang="en-GB" sz="1200" dirty="0" smtClean="0"/>
          </a:p>
          <a:p>
            <a:r>
              <a:rPr lang="en-GB" sz="1800" dirty="0" smtClean="0"/>
              <a:t>Main selling points, 915 L P&amp;C vs 1230 L P&amp;C:</a:t>
            </a:r>
          </a:p>
          <a:p>
            <a:pPr marL="800088" lvl="1" indent="-342900">
              <a:buFont typeface="+mj-lt"/>
              <a:buAutoNum type="arabicPeriod"/>
            </a:pPr>
            <a:r>
              <a:rPr lang="en-GB" sz="1600" dirty="0" smtClean="0"/>
              <a:t>Higher performance, 3 600 l/min </a:t>
            </a:r>
            <a:r>
              <a:rPr lang="en-GB" sz="1600" dirty="0" smtClean="0">
                <a:sym typeface="Wingdings" panose="05000000000000000000" pitchFamily="2" charset="2"/>
              </a:rPr>
              <a:t> 4 500 l/min  </a:t>
            </a:r>
            <a:r>
              <a:rPr lang="en-GB" sz="1600" b="1" dirty="0" smtClean="0">
                <a:sym typeface="Wingdings" panose="05000000000000000000" pitchFamily="2" charset="2"/>
              </a:rPr>
              <a:t>25 %</a:t>
            </a:r>
            <a:endParaRPr lang="en-GB" sz="1600" b="1" dirty="0" smtClean="0"/>
          </a:p>
          <a:p>
            <a:pPr marL="800088" lvl="1" indent="-342900">
              <a:buFont typeface="+mj-lt"/>
              <a:buAutoNum type="arabicPeriod"/>
            </a:pPr>
            <a:r>
              <a:rPr lang="en-GB" sz="1600" dirty="0" smtClean="0"/>
              <a:t>Higher net volume of the container due to flat filter, </a:t>
            </a:r>
            <a:r>
              <a:rPr lang="en-GB" sz="1600" dirty="0" smtClean="0">
                <a:sym typeface="Wingdings" panose="05000000000000000000" pitchFamily="2" charset="2"/>
              </a:rPr>
              <a:t> </a:t>
            </a:r>
            <a:r>
              <a:rPr lang="en-GB" sz="1600" b="1" dirty="0" smtClean="0">
                <a:sym typeface="Wingdings" panose="05000000000000000000" pitchFamily="2" charset="2"/>
              </a:rPr>
              <a:t>29 %</a:t>
            </a:r>
            <a:endParaRPr lang="en-GB" sz="1600" b="1" dirty="0" smtClean="0"/>
          </a:p>
          <a:p>
            <a:pPr marL="800088" lvl="1" indent="-342900">
              <a:buFont typeface="+mj-lt"/>
              <a:buAutoNum type="arabicPeriod"/>
            </a:pPr>
            <a:r>
              <a:rPr lang="en-GB" sz="1600" dirty="0" smtClean="0"/>
              <a:t>Easier everyday use, no storage options </a:t>
            </a:r>
            <a:r>
              <a:rPr lang="en-GB" sz="1600" dirty="0" smtClean="0">
                <a:sym typeface="Wingdings" panose="05000000000000000000" pitchFamily="2" charset="2"/>
              </a:rPr>
              <a:t> dedicated places for hose + cable</a:t>
            </a:r>
          </a:p>
          <a:p>
            <a:pPr lvl="1"/>
            <a:r>
              <a:rPr lang="en-GB" sz="1600" dirty="0" smtClean="0">
                <a:sym typeface="Wingdings" panose="05000000000000000000" pitchFamily="2" charset="2"/>
              </a:rPr>
              <a:t>And many more selling points in the previous slide</a:t>
            </a:r>
          </a:p>
          <a:p>
            <a:endParaRPr lang="en-GB" sz="1200" dirty="0" smtClean="0">
              <a:sym typeface="Wingdings" panose="05000000000000000000" pitchFamily="2" charset="2"/>
            </a:endParaRPr>
          </a:p>
          <a:p>
            <a:r>
              <a:rPr lang="en-GB" sz="1800" dirty="0" smtClean="0">
                <a:sym typeface="Wingdings" panose="05000000000000000000" pitchFamily="2" charset="2"/>
              </a:rPr>
              <a:t>AutoFilterCleaning (AFC) versions technically and practical different types of products and therefore it is more obvious why there is a price difference to </a:t>
            </a:r>
            <a:r>
              <a:rPr lang="en-GB" sz="1800" dirty="0">
                <a:sym typeface="Wingdings" panose="05000000000000000000" pitchFamily="2" charset="2"/>
              </a:rPr>
              <a:t/>
            </a:r>
            <a:br>
              <a:rPr lang="en-GB" sz="1800" dirty="0">
                <a:sym typeface="Wingdings" panose="05000000000000000000" pitchFamily="2" charset="2"/>
              </a:rPr>
            </a:br>
            <a:r>
              <a:rPr lang="en-GB" sz="1800" dirty="0" smtClean="0">
                <a:sym typeface="Wingdings" panose="05000000000000000000" pitchFamily="2" charset="2"/>
              </a:rPr>
              <a:t>915 L / M</a:t>
            </a:r>
            <a:endParaRPr lang="en-GB" sz="1800" dirty="0" smtClean="0"/>
          </a:p>
          <a:p>
            <a:pPr lvl="1"/>
            <a:endParaRPr lang="en-GB" sz="1600" dirty="0" smtClean="0"/>
          </a:p>
          <a:p>
            <a:pPr lvl="1"/>
            <a:endParaRPr lang="en-GB" sz="1600"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24</a:t>
            </a:fld>
            <a:endParaRPr lang="en-US" dirty="0"/>
          </a:p>
        </p:txBody>
      </p:sp>
    </p:spTree>
    <p:extLst>
      <p:ext uri="{BB962C8B-B14F-4D97-AF65-F5344CB8AC3E}">
        <p14:creationId xmlns:p14="http://schemas.microsoft.com/office/powerpoint/2010/main" val="2041841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Cross selling </a:t>
            </a:r>
            <a:endParaRPr lang="sv-FI" dirty="0"/>
          </a:p>
        </p:txBody>
      </p:sp>
      <p:sp>
        <p:nvSpPr>
          <p:cNvPr id="3" name="Content Placeholder 2"/>
          <p:cNvSpPr>
            <a:spLocks noGrp="1"/>
          </p:cNvSpPr>
          <p:nvPr>
            <p:ph idx="1"/>
          </p:nvPr>
        </p:nvSpPr>
        <p:spPr>
          <a:xfrm>
            <a:off x="239651" y="973697"/>
            <a:ext cx="8337550" cy="4890498"/>
          </a:xfrm>
        </p:spPr>
        <p:txBody>
          <a:bodyPr/>
          <a:lstStyle/>
          <a:p>
            <a:r>
              <a:rPr lang="en-GB" sz="1800" dirty="0" smtClean="0"/>
              <a:t>Fleece dust bags</a:t>
            </a:r>
          </a:p>
          <a:p>
            <a:pPr lvl="1"/>
            <a:r>
              <a:rPr lang="en-GB" sz="1600" dirty="0" smtClean="0"/>
              <a:t>New size of dust bag needed on the market, Mirka will be among the first to present versions from the new platform</a:t>
            </a:r>
          </a:p>
          <a:p>
            <a:pPr lvl="1"/>
            <a:r>
              <a:rPr lang="en-GB" sz="1600" dirty="0" smtClean="0"/>
              <a:t>In order to secure availability of the critical consumable it is required to sell 5 packs of dust bags (5 bags /pack) with each DE 1230</a:t>
            </a:r>
          </a:p>
          <a:p>
            <a:pPr lvl="1"/>
            <a:r>
              <a:rPr lang="en-GB" sz="1600" dirty="0" smtClean="0"/>
              <a:t>Suggestion to cross selling:</a:t>
            </a:r>
            <a:br>
              <a:rPr lang="en-GB" sz="1600" dirty="0" smtClean="0"/>
            </a:br>
            <a:r>
              <a:rPr lang="en-GB" sz="1600" dirty="0" smtClean="0"/>
              <a:t>Mirka DE 1230 LPC + Case Fastening + Mirka Case high + </a:t>
            </a:r>
            <a:r>
              <a:rPr lang="en-GB" sz="1600" dirty="0" err="1" smtClean="0"/>
              <a:t>Abranet</a:t>
            </a:r>
            <a:r>
              <a:rPr lang="en-GB" sz="1600" dirty="0" smtClean="0"/>
              <a:t> P80</a:t>
            </a:r>
            <a:br>
              <a:rPr lang="en-GB" sz="1600" dirty="0" smtClean="0"/>
            </a:br>
            <a:r>
              <a:rPr lang="en-GB" sz="1600" dirty="0" smtClean="0"/>
              <a:t>4 packs x 50 pcs + </a:t>
            </a:r>
            <a:r>
              <a:rPr lang="en-GB" sz="1600" dirty="0" err="1" smtClean="0"/>
              <a:t>Abranet</a:t>
            </a:r>
            <a:r>
              <a:rPr lang="en-GB" sz="1600" dirty="0" smtClean="0"/>
              <a:t> HD P60 2 packs x 25 pcs</a:t>
            </a:r>
            <a:br>
              <a:rPr lang="en-GB" sz="1600" dirty="0" smtClean="0"/>
            </a:br>
            <a:endParaRPr lang="en-GB" sz="1600" dirty="0" smtClean="0"/>
          </a:p>
          <a:p>
            <a:pPr marL="457188" lvl="1" indent="0">
              <a:buNone/>
            </a:pPr>
            <a:endParaRPr lang="en-GB" sz="1600" dirty="0" smtClean="0"/>
          </a:p>
          <a:p>
            <a:pPr marL="457188" lvl="1" indent="0">
              <a:buNone/>
            </a:pPr>
            <a:r>
              <a:rPr lang="en-GB" sz="1600" dirty="0" smtClean="0"/>
              <a:t>	</a:t>
            </a:r>
            <a:endParaRPr lang="en-GB" sz="1600"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25</a:t>
            </a:fld>
            <a:endParaRPr lang="en-US" dirty="0"/>
          </a:p>
        </p:txBody>
      </p:sp>
      <p:pic>
        <p:nvPicPr>
          <p:cNvPr id="5"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885" r="25979" b="44563"/>
          <a:stretch/>
        </p:blipFill>
        <p:spPr bwMode="auto">
          <a:xfrm>
            <a:off x="7265774" y="5019491"/>
            <a:ext cx="1795102" cy="1368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28016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Content</a:t>
            </a:r>
            <a:endParaRPr lang="sv-FI" dirty="0"/>
          </a:p>
        </p:txBody>
      </p:sp>
      <p:sp>
        <p:nvSpPr>
          <p:cNvPr id="3" name="Content Placeholder 2"/>
          <p:cNvSpPr>
            <a:spLocks noGrp="1"/>
          </p:cNvSpPr>
          <p:nvPr>
            <p:ph idx="1"/>
          </p:nvPr>
        </p:nvSpPr>
        <p:spPr/>
        <p:txBody>
          <a:bodyPr/>
          <a:lstStyle/>
          <a:p>
            <a:r>
              <a:rPr lang="en-GB" dirty="0" smtClean="0">
                <a:solidFill>
                  <a:schemeClr val="bg1">
                    <a:lumMod val="85000"/>
                  </a:schemeClr>
                </a:solidFill>
              </a:rPr>
              <a:t>Background and market information</a:t>
            </a:r>
          </a:p>
          <a:p>
            <a:r>
              <a:rPr lang="en-GB" dirty="0" smtClean="0">
                <a:solidFill>
                  <a:schemeClr val="bg1">
                    <a:lumMod val="85000"/>
                  </a:schemeClr>
                </a:solidFill>
              </a:rPr>
              <a:t>Versions </a:t>
            </a:r>
          </a:p>
          <a:p>
            <a:r>
              <a:rPr lang="en-GB" dirty="0" smtClean="0">
                <a:solidFill>
                  <a:schemeClr val="bg1">
                    <a:lumMod val="85000"/>
                  </a:schemeClr>
                </a:solidFill>
              </a:rPr>
              <a:t>Technical specifications and features </a:t>
            </a:r>
          </a:p>
          <a:p>
            <a:r>
              <a:rPr lang="en-GB" dirty="0" smtClean="0">
                <a:solidFill>
                  <a:schemeClr val="bg1">
                    <a:lumMod val="85000"/>
                  </a:schemeClr>
                </a:solidFill>
              </a:rPr>
              <a:t>Accessories and trolleys</a:t>
            </a:r>
          </a:p>
          <a:p>
            <a:r>
              <a:rPr lang="en-GB" dirty="0" smtClean="0">
                <a:solidFill>
                  <a:schemeClr val="bg1">
                    <a:lumMod val="85000"/>
                  </a:schemeClr>
                </a:solidFill>
              </a:rPr>
              <a:t>Comparison 915 vs. 1230</a:t>
            </a:r>
          </a:p>
          <a:p>
            <a:r>
              <a:rPr lang="en-GB" b="1" dirty="0" smtClean="0"/>
              <a:t>Pricing</a:t>
            </a:r>
          </a:p>
          <a:p>
            <a:pPr marL="0" indent="0">
              <a:buNone/>
            </a:pPr>
            <a:endParaRPr lang="en-GB" dirty="0" smtClean="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26</a:t>
            </a:fld>
            <a:endParaRPr lang="en-US" dirty="0"/>
          </a:p>
        </p:txBody>
      </p:sp>
    </p:spTree>
    <p:extLst>
      <p:ext uri="{BB962C8B-B14F-4D97-AF65-F5344CB8AC3E}">
        <p14:creationId xmlns:p14="http://schemas.microsoft.com/office/powerpoint/2010/main" val="1308207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Pricing</a:t>
            </a:r>
            <a:r>
              <a:rPr lang="sv-FI" dirty="0" smtClean="0"/>
              <a:t> - </a:t>
            </a:r>
            <a:r>
              <a:rPr lang="sv-FI" dirty="0" err="1" smtClean="0"/>
              <a:t>European</a:t>
            </a:r>
            <a:r>
              <a:rPr lang="sv-FI" dirty="0" smtClean="0"/>
              <a:t> versions</a:t>
            </a:r>
            <a:endParaRPr lang="sv-FI"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27</a:t>
            </a:fld>
            <a:endParaRPr lang="en-US" dirty="0"/>
          </a:p>
        </p:txBody>
      </p:sp>
      <p:sp>
        <p:nvSpPr>
          <p:cNvPr id="6" name="Content Placeholder 2"/>
          <p:cNvSpPr>
            <a:spLocks noGrp="1"/>
          </p:cNvSpPr>
          <p:nvPr>
            <p:ph idx="1"/>
          </p:nvPr>
        </p:nvSpPr>
        <p:spPr>
          <a:xfrm>
            <a:off x="331843" y="1259646"/>
            <a:ext cx="8245358" cy="5363942"/>
          </a:xfrm>
        </p:spPr>
        <p:txBody>
          <a:bodyPr/>
          <a:lstStyle/>
          <a:p>
            <a:r>
              <a:rPr lang="en-GB" sz="1600" dirty="0" smtClean="0"/>
              <a:t>Mirka</a:t>
            </a:r>
            <a:r>
              <a:rPr lang="en-GB" sz="1600" baseline="30000" dirty="0" smtClean="0"/>
              <a:t>®</a:t>
            </a:r>
            <a:r>
              <a:rPr lang="en-GB" sz="1600" dirty="0" smtClean="0"/>
              <a:t> Dust Extractor 1230 L PC</a:t>
            </a:r>
          </a:p>
          <a:p>
            <a:pPr lvl="1"/>
            <a:r>
              <a:rPr lang="en-GB" sz="1200" dirty="0" smtClean="0"/>
              <a:t>1200 W / 30 L container</a:t>
            </a:r>
          </a:p>
          <a:p>
            <a:pPr lvl="1"/>
            <a:r>
              <a:rPr lang="en-GB" sz="1200" dirty="0" smtClean="0"/>
              <a:t>L-class</a:t>
            </a:r>
          </a:p>
          <a:p>
            <a:pPr lvl="1"/>
            <a:r>
              <a:rPr lang="en-GB" sz="1200" dirty="0" smtClean="0"/>
              <a:t>Gross price: EUR 515,00/pc, discount according to usual discount for machines</a:t>
            </a:r>
          </a:p>
          <a:p>
            <a:pPr lvl="1"/>
            <a:r>
              <a:rPr lang="en-GB" sz="1200" dirty="0" smtClean="0"/>
              <a:t>Mirka code</a:t>
            </a:r>
            <a:r>
              <a:rPr lang="en-GB" sz="1200" dirty="0"/>
              <a:t>: 8999100111</a:t>
            </a:r>
            <a:endParaRPr lang="en-GB" sz="1200" dirty="0" smtClean="0"/>
          </a:p>
          <a:p>
            <a:pPr marL="457188" lvl="1" indent="0">
              <a:buNone/>
            </a:pPr>
            <a:endParaRPr lang="en-GB" sz="1000" dirty="0" smtClean="0"/>
          </a:p>
          <a:p>
            <a:r>
              <a:rPr lang="en-GB" sz="1600" dirty="0" smtClean="0"/>
              <a:t>Mirka</a:t>
            </a:r>
            <a:r>
              <a:rPr lang="en-GB" sz="1600" baseline="30000" dirty="0" smtClean="0"/>
              <a:t>®</a:t>
            </a:r>
            <a:r>
              <a:rPr lang="en-GB" sz="1600" dirty="0" smtClean="0"/>
              <a:t> Dust Extractor 1230 L AFC (AutoFilterCleaning)</a:t>
            </a:r>
          </a:p>
          <a:p>
            <a:pPr lvl="1"/>
            <a:r>
              <a:rPr lang="en-GB" sz="1200" dirty="0" smtClean="0"/>
              <a:t>1200 W </a:t>
            </a:r>
            <a:r>
              <a:rPr lang="en-GB" sz="1200" dirty="0"/>
              <a:t>/ </a:t>
            </a:r>
            <a:r>
              <a:rPr lang="en-GB" sz="1200" dirty="0" smtClean="0"/>
              <a:t>30 L </a:t>
            </a:r>
            <a:r>
              <a:rPr lang="en-GB" sz="1200" dirty="0"/>
              <a:t>container</a:t>
            </a:r>
          </a:p>
          <a:p>
            <a:pPr lvl="1"/>
            <a:r>
              <a:rPr lang="en-GB" sz="1200" dirty="0" smtClean="0"/>
              <a:t>L-class</a:t>
            </a:r>
          </a:p>
          <a:p>
            <a:pPr lvl="1"/>
            <a:r>
              <a:rPr lang="en-GB" sz="1200" dirty="0" smtClean="0"/>
              <a:t>Gross price:  EUR </a:t>
            </a:r>
            <a:r>
              <a:rPr lang="en-GB" sz="1200" dirty="0"/>
              <a:t>650,00/pc, discount according to usual discount for machines</a:t>
            </a:r>
            <a:endParaRPr lang="en-GB" sz="1200" dirty="0" smtClean="0"/>
          </a:p>
          <a:p>
            <a:pPr lvl="1"/>
            <a:r>
              <a:rPr lang="en-GB" sz="1200" dirty="0" smtClean="0"/>
              <a:t>Mirka code</a:t>
            </a:r>
            <a:r>
              <a:rPr lang="en-GB" sz="1200" dirty="0"/>
              <a:t>: 8999200111</a:t>
            </a:r>
            <a:endParaRPr lang="en-GB" sz="1200" dirty="0" smtClean="0"/>
          </a:p>
          <a:p>
            <a:pPr marL="457188" lvl="1" indent="0">
              <a:buNone/>
            </a:pPr>
            <a:endParaRPr lang="en-GB" sz="1000" dirty="0" smtClean="0"/>
          </a:p>
          <a:p>
            <a:r>
              <a:rPr lang="en-GB" sz="1600" dirty="0" smtClean="0"/>
              <a:t>Mirka</a:t>
            </a:r>
            <a:r>
              <a:rPr lang="en-GB" sz="1600" baseline="30000" dirty="0"/>
              <a:t> ®</a:t>
            </a:r>
            <a:r>
              <a:rPr lang="en-GB" sz="1600" dirty="0" smtClean="0"/>
              <a:t> Dust Extractor 1230 M AFC (AutoFilterCleaning)</a:t>
            </a:r>
          </a:p>
          <a:p>
            <a:pPr lvl="1"/>
            <a:r>
              <a:rPr lang="en-GB" sz="1200" dirty="0" smtClean="0"/>
              <a:t>1200 W </a:t>
            </a:r>
            <a:r>
              <a:rPr lang="en-GB" sz="1200" dirty="0"/>
              <a:t>/ </a:t>
            </a:r>
            <a:r>
              <a:rPr lang="en-GB" sz="1200" dirty="0" smtClean="0"/>
              <a:t>30 L container</a:t>
            </a:r>
          </a:p>
          <a:p>
            <a:pPr lvl="1"/>
            <a:r>
              <a:rPr lang="en-GB" sz="1200" dirty="0" smtClean="0"/>
              <a:t>M-class</a:t>
            </a:r>
          </a:p>
          <a:p>
            <a:pPr lvl="1"/>
            <a:r>
              <a:rPr lang="en-GB" sz="1200" dirty="0" smtClean="0"/>
              <a:t>Gross price:  EUR </a:t>
            </a:r>
            <a:r>
              <a:rPr lang="en-GB" sz="1200" dirty="0"/>
              <a:t>870,00/pc, discount according to usual discount for machines</a:t>
            </a:r>
            <a:endParaRPr lang="en-GB" sz="1200" dirty="0" smtClean="0"/>
          </a:p>
          <a:p>
            <a:pPr lvl="1"/>
            <a:r>
              <a:rPr lang="en-GB" sz="1200" dirty="0" smtClean="0"/>
              <a:t>Mirka code</a:t>
            </a:r>
            <a:r>
              <a:rPr lang="en-GB" sz="1200" dirty="0"/>
              <a:t>: 8999220111</a:t>
            </a:r>
            <a:endParaRPr lang="en-GB" sz="1200" dirty="0" smtClean="0"/>
          </a:p>
          <a:p>
            <a:pPr marL="457188" lvl="1" indent="0">
              <a:buNone/>
            </a:pPr>
            <a:endParaRPr lang="en-GB" sz="1000" dirty="0" smtClean="0"/>
          </a:p>
          <a:p>
            <a:pPr lvl="1"/>
            <a:endParaRPr lang="en-GB" sz="1200" dirty="0" smtClean="0"/>
          </a:p>
          <a:p>
            <a:endParaRPr lang="en-GB" sz="1400" dirty="0"/>
          </a:p>
        </p:txBody>
      </p:sp>
    </p:spTree>
    <p:extLst>
      <p:ext uri="{BB962C8B-B14F-4D97-AF65-F5344CB8AC3E}">
        <p14:creationId xmlns:p14="http://schemas.microsoft.com/office/powerpoint/2010/main" val="884014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Accessories</a:t>
            </a:r>
            <a:r>
              <a:rPr lang="sv-FI" dirty="0" smtClean="0"/>
              <a:t> </a:t>
            </a:r>
            <a:r>
              <a:rPr lang="sv-FI" dirty="0" err="1" smtClean="0"/>
              <a:t>pricing</a:t>
            </a:r>
            <a:endParaRPr lang="sv-FI" dirty="0"/>
          </a:p>
        </p:txBody>
      </p:sp>
      <p:sp>
        <p:nvSpPr>
          <p:cNvPr id="4" name="Slide Number Placeholder 3"/>
          <p:cNvSpPr>
            <a:spLocks noGrp="1"/>
          </p:cNvSpPr>
          <p:nvPr>
            <p:ph type="sldNum" sz="quarter" idx="12"/>
          </p:nvPr>
        </p:nvSpPr>
        <p:spPr/>
        <p:txBody>
          <a:bodyPr/>
          <a:lstStyle/>
          <a:p>
            <a:pPr>
              <a:defRPr/>
            </a:pPr>
            <a:fld id="{D7CEF7AD-A2BB-4A75-BE55-B51FA10F8B3A}" type="slidenum">
              <a:rPr lang="en-US" smtClean="0"/>
              <a:pPr>
                <a:defRPr/>
              </a:pPr>
              <a:t>28</a:t>
            </a:fld>
            <a:endParaRPr lang="en-US" dirty="0"/>
          </a:p>
        </p:txBody>
      </p:sp>
      <p:sp>
        <p:nvSpPr>
          <p:cNvPr id="8" name="Content Placeholder 2"/>
          <p:cNvSpPr>
            <a:spLocks noGrp="1"/>
          </p:cNvSpPr>
          <p:nvPr>
            <p:ph idx="1"/>
          </p:nvPr>
        </p:nvSpPr>
        <p:spPr>
          <a:xfrm>
            <a:off x="544599" y="4380130"/>
            <a:ext cx="8337550" cy="1724108"/>
          </a:xfrm>
        </p:spPr>
        <p:txBody>
          <a:bodyPr/>
          <a:lstStyle/>
          <a:p>
            <a:r>
              <a:rPr lang="sv-FI" sz="1800" dirty="0" err="1" smtClean="0"/>
              <a:t>Discount</a:t>
            </a:r>
            <a:r>
              <a:rPr lang="sv-FI" sz="1800" dirty="0" smtClean="0"/>
              <a:t> on </a:t>
            </a:r>
            <a:r>
              <a:rPr lang="sv-FI" sz="1800" dirty="0" err="1" smtClean="0"/>
              <a:t>accessories</a:t>
            </a:r>
            <a:r>
              <a:rPr lang="sv-FI" sz="1800" dirty="0" smtClean="0"/>
              <a:t>, </a:t>
            </a:r>
            <a:r>
              <a:rPr lang="sv-FI" sz="1800" dirty="0" err="1" smtClean="0"/>
              <a:t>according</a:t>
            </a:r>
            <a:r>
              <a:rPr lang="sv-FI" sz="1800" dirty="0" smtClean="0"/>
              <a:t> to </a:t>
            </a:r>
            <a:r>
              <a:rPr lang="sv-FI" sz="1800" dirty="0" err="1" smtClean="0"/>
              <a:t>discount</a:t>
            </a:r>
            <a:r>
              <a:rPr lang="sv-FI" sz="1800" dirty="0" smtClean="0"/>
              <a:t> for </a:t>
            </a:r>
            <a:r>
              <a:rPr lang="sv-FI" sz="1800" dirty="0" err="1" smtClean="0"/>
              <a:t>abrasives</a:t>
            </a:r>
            <a:endParaRPr lang="sv-FI" sz="1800" dirty="0" smtClean="0"/>
          </a:p>
          <a:p>
            <a:endParaRPr lang="sv-FI" sz="1800" dirty="0" smtClean="0"/>
          </a:p>
          <a:p>
            <a:r>
              <a:rPr lang="sv-FI" dirty="0" err="1" smtClean="0"/>
              <a:t>Availability</a:t>
            </a:r>
            <a:r>
              <a:rPr lang="sv-FI" dirty="0" smtClean="0"/>
              <a:t> still </a:t>
            </a:r>
            <a:r>
              <a:rPr lang="sv-FI" dirty="0" err="1" smtClean="0"/>
              <a:t>open</a:t>
            </a:r>
            <a:r>
              <a:rPr lang="sv-FI" dirty="0" smtClean="0"/>
              <a:t>:</a:t>
            </a:r>
          </a:p>
          <a:p>
            <a:pPr lvl="1"/>
            <a:r>
              <a:rPr lang="sv-FI" dirty="0" smtClean="0"/>
              <a:t>Trolley </a:t>
            </a:r>
            <a:r>
              <a:rPr lang="sv-FI" dirty="0" err="1" smtClean="0"/>
              <a:t>handle</a:t>
            </a:r>
            <a:endParaRPr lang="sv-FI" dirty="0" smtClean="0"/>
          </a:p>
          <a:p>
            <a:pPr marL="457188" lvl="1" indent="0">
              <a:buNone/>
            </a:pPr>
            <a:endParaRPr lang="sv-FI" dirty="0"/>
          </a:p>
        </p:txBody>
      </p:sp>
      <p:pic>
        <p:nvPicPr>
          <p:cNvPr id="6" name="Picture 2" descr="C:\Users\telmer\Documents\ATTIX becomes BEETLE\G4-G5\Airbox\mirka-airbox.300.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5902" t="2933" r="22621" b="34942"/>
          <a:stretch/>
        </p:blipFill>
        <p:spPr bwMode="auto">
          <a:xfrm>
            <a:off x="7211498" y="2398533"/>
            <a:ext cx="1260305" cy="108481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0673" t="3546" r="24601" b="28713"/>
          <a:stretch/>
        </p:blipFill>
        <p:spPr bwMode="auto">
          <a:xfrm>
            <a:off x="7286774" y="855473"/>
            <a:ext cx="1224730" cy="122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Table 4"/>
          <p:cNvGraphicFramePr>
            <a:graphicFrameLocks noGrp="1"/>
          </p:cNvGraphicFramePr>
          <p:nvPr>
            <p:extLst>
              <p:ext uri="{D42A27DB-BD31-4B8C-83A1-F6EECF244321}">
                <p14:modId xmlns:p14="http://schemas.microsoft.com/office/powerpoint/2010/main" val="442714711"/>
              </p:ext>
            </p:extLst>
          </p:nvPr>
        </p:nvGraphicFramePr>
        <p:xfrm>
          <a:off x="852169" y="1334114"/>
          <a:ext cx="5598506" cy="3046016"/>
        </p:xfrm>
        <a:graphic>
          <a:graphicData uri="http://schemas.openxmlformats.org/drawingml/2006/table">
            <a:tbl>
              <a:tblPr firstRow="1" bandRow="1">
                <a:tableStyleId>{5C22544A-7EE6-4342-B048-85BDC9FD1C3A}</a:tableStyleId>
              </a:tblPr>
              <a:tblGrid>
                <a:gridCol w="1242617">
                  <a:extLst>
                    <a:ext uri="{9D8B030D-6E8A-4147-A177-3AD203B41FA5}">
                      <a16:colId xmlns:a16="http://schemas.microsoft.com/office/drawing/2014/main" xmlns="" val="4083696735"/>
                    </a:ext>
                  </a:extLst>
                </a:gridCol>
                <a:gridCol w="3344851">
                  <a:extLst>
                    <a:ext uri="{9D8B030D-6E8A-4147-A177-3AD203B41FA5}">
                      <a16:colId xmlns:a16="http://schemas.microsoft.com/office/drawing/2014/main" xmlns="" val="2538328205"/>
                    </a:ext>
                  </a:extLst>
                </a:gridCol>
                <a:gridCol w="1011038">
                  <a:extLst>
                    <a:ext uri="{9D8B030D-6E8A-4147-A177-3AD203B41FA5}">
                      <a16:colId xmlns:a16="http://schemas.microsoft.com/office/drawing/2014/main" xmlns="" val="242775478"/>
                    </a:ext>
                  </a:extLst>
                </a:gridCol>
              </a:tblGrid>
              <a:tr h="105728">
                <a:tc>
                  <a:txBody>
                    <a:bodyPr/>
                    <a:lstStyle/>
                    <a:p>
                      <a:r>
                        <a:rPr lang="sv-FI" sz="1100" dirty="0" smtClean="0"/>
                        <a:t>Mirka </a:t>
                      </a:r>
                      <a:r>
                        <a:rPr lang="sv-FI" sz="1100" dirty="0" err="1" smtClean="0"/>
                        <a:t>code</a:t>
                      </a:r>
                      <a:endParaRPr lang="sv-FI" sz="1100" dirty="0"/>
                    </a:p>
                  </a:txBody>
                  <a:tcPr marL="72835" marR="72835" marT="36417" marB="36417">
                    <a:solidFill>
                      <a:schemeClr val="tx1"/>
                    </a:solidFill>
                  </a:tcPr>
                </a:tc>
                <a:tc>
                  <a:txBody>
                    <a:bodyPr/>
                    <a:lstStyle/>
                    <a:p>
                      <a:r>
                        <a:rPr lang="sv-FI" sz="1100" dirty="0" smtClean="0"/>
                        <a:t>Product</a:t>
                      </a:r>
                      <a:endParaRPr lang="sv-FI" sz="1100" dirty="0"/>
                    </a:p>
                  </a:txBody>
                  <a:tcPr marL="72835" marR="72835" marT="36417" marB="36417">
                    <a:solidFill>
                      <a:schemeClr val="tx1"/>
                    </a:solidFill>
                  </a:tcPr>
                </a:tc>
                <a:tc>
                  <a:txBody>
                    <a:bodyPr/>
                    <a:lstStyle/>
                    <a:p>
                      <a:r>
                        <a:rPr lang="sv-FI" sz="1100" dirty="0" smtClean="0"/>
                        <a:t>Gross </a:t>
                      </a:r>
                      <a:r>
                        <a:rPr lang="sv-FI" sz="1100" dirty="0" err="1" smtClean="0"/>
                        <a:t>price</a:t>
                      </a:r>
                      <a:endParaRPr lang="sv-FI" sz="1100" dirty="0"/>
                    </a:p>
                  </a:txBody>
                  <a:tcPr marL="72835" marR="72835" marT="36417" marB="36417">
                    <a:solidFill>
                      <a:schemeClr val="tx1"/>
                    </a:solidFill>
                  </a:tcPr>
                </a:tc>
                <a:extLst>
                  <a:ext uri="{0D108BD9-81ED-4DB2-BD59-A6C34878D82A}">
                    <a16:rowId xmlns:a16="http://schemas.microsoft.com/office/drawing/2014/main" xmlns="" val="2675228316"/>
                  </a:ext>
                </a:extLst>
              </a:tr>
              <a:tr h="364175">
                <a:tc>
                  <a:txBody>
                    <a:bodyPr/>
                    <a:lstStyle/>
                    <a:p>
                      <a:r>
                        <a:rPr lang="sv-FI" sz="1100" dirty="0" smtClean="0"/>
                        <a:t>8999100211</a:t>
                      </a:r>
                      <a:endParaRPr lang="sv-FI" sz="1100" dirty="0"/>
                    </a:p>
                  </a:txBody>
                  <a:tcPr marL="72835" marR="72835" marT="36417" marB="36417">
                    <a:solidFill>
                      <a:schemeClr val="bg1">
                        <a:lumMod val="85000"/>
                      </a:schemeClr>
                    </a:solidFill>
                  </a:tcPr>
                </a:tc>
                <a:tc>
                  <a:txBody>
                    <a:bodyPr/>
                    <a:lstStyle/>
                    <a:p>
                      <a:r>
                        <a:rPr lang="sv-FI" sz="1100" dirty="0" err="1" smtClean="0"/>
                        <a:t>Dustbag</a:t>
                      </a:r>
                      <a:r>
                        <a:rPr lang="sv-FI" sz="1100" dirty="0" smtClean="0"/>
                        <a:t> Fleece for DE 1230, 5/Pack</a:t>
                      </a:r>
                      <a:endParaRPr lang="sv-FI" sz="1100" dirty="0"/>
                    </a:p>
                  </a:txBody>
                  <a:tcPr marL="72835" marR="72835" marT="36417" marB="36417">
                    <a:solidFill>
                      <a:schemeClr val="bg1">
                        <a:lumMod val="85000"/>
                      </a:schemeClr>
                    </a:solidFill>
                  </a:tcPr>
                </a:tc>
                <a:tc>
                  <a:txBody>
                    <a:bodyPr/>
                    <a:lstStyle/>
                    <a:p>
                      <a:pPr algn="ctr"/>
                      <a:r>
                        <a:rPr lang="sv-FI" sz="1100" b="0" dirty="0" smtClean="0"/>
                        <a:t>61,75/ pack</a:t>
                      </a:r>
                      <a:endParaRPr lang="sv-FI" sz="1100" b="0" dirty="0"/>
                    </a:p>
                  </a:txBody>
                  <a:tcPr marL="72835" marR="72835" marT="36417" marB="36417">
                    <a:solidFill>
                      <a:schemeClr val="bg1">
                        <a:lumMod val="85000"/>
                      </a:schemeClr>
                    </a:solidFill>
                  </a:tcPr>
                </a:tc>
                <a:extLst>
                  <a:ext uri="{0D108BD9-81ED-4DB2-BD59-A6C34878D82A}">
                    <a16:rowId xmlns:a16="http://schemas.microsoft.com/office/drawing/2014/main" xmlns="" val="1103802056"/>
                  </a:ext>
                </a:extLst>
              </a:tr>
              <a:tr h="364175">
                <a:tc>
                  <a:txBody>
                    <a:bodyPr/>
                    <a:lstStyle/>
                    <a:p>
                      <a:r>
                        <a:rPr lang="sv-FI" sz="1100" dirty="0" smtClean="0"/>
                        <a:t>8999110311</a:t>
                      </a:r>
                      <a:endParaRPr lang="sv-FI" sz="1100" dirty="0"/>
                    </a:p>
                  </a:txBody>
                  <a:tcPr marL="72835" marR="72835" marT="36417" marB="36417">
                    <a:solidFill>
                      <a:schemeClr val="bg1">
                        <a:lumMod val="95000"/>
                      </a:schemeClr>
                    </a:solidFill>
                  </a:tcPr>
                </a:tc>
                <a:tc>
                  <a:txBody>
                    <a:bodyPr/>
                    <a:lstStyle/>
                    <a:p>
                      <a:r>
                        <a:rPr lang="sv-FI" sz="1100" dirty="0" err="1" smtClean="0"/>
                        <a:t>Disposal</a:t>
                      </a:r>
                      <a:r>
                        <a:rPr lang="sv-FI" sz="1100" dirty="0" smtClean="0"/>
                        <a:t> </a:t>
                      </a:r>
                      <a:r>
                        <a:rPr lang="sv-FI" sz="1100" dirty="0" err="1" smtClean="0"/>
                        <a:t>Dustbag</a:t>
                      </a:r>
                      <a:r>
                        <a:rPr lang="sv-FI" sz="1100" dirty="0" smtClean="0"/>
                        <a:t> for DE 1230, 5/Pack</a:t>
                      </a:r>
                      <a:endParaRPr lang="sv-FI" sz="1100" dirty="0"/>
                    </a:p>
                  </a:txBody>
                  <a:tcPr marL="72835" marR="72835" marT="36417" marB="36417">
                    <a:solidFill>
                      <a:schemeClr val="bg1">
                        <a:lumMod val="95000"/>
                      </a:schemeClr>
                    </a:solidFill>
                  </a:tcPr>
                </a:tc>
                <a:tc>
                  <a:txBody>
                    <a:bodyPr/>
                    <a:lstStyle/>
                    <a:p>
                      <a:pPr algn="ctr"/>
                      <a:r>
                        <a:rPr lang="sv-FI" sz="1100" dirty="0" smtClean="0"/>
                        <a:t>64,90/pack</a:t>
                      </a:r>
                      <a:endParaRPr lang="sv-FI" sz="1100" dirty="0"/>
                    </a:p>
                  </a:txBody>
                  <a:tcPr marL="72835" marR="72835" marT="36417" marB="36417">
                    <a:solidFill>
                      <a:schemeClr val="bg1">
                        <a:lumMod val="95000"/>
                      </a:schemeClr>
                    </a:solidFill>
                  </a:tcPr>
                </a:tc>
                <a:extLst>
                  <a:ext uri="{0D108BD9-81ED-4DB2-BD59-A6C34878D82A}">
                    <a16:rowId xmlns:a16="http://schemas.microsoft.com/office/drawing/2014/main" xmlns="" val="4058270158"/>
                  </a:ext>
                </a:extLst>
              </a:tr>
              <a:tr h="295386">
                <a:tc>
                  <a:txBody>
                    <a:bodyPr/>
                    <a:lstStyle/>
                    <a:p>
                      <a:endParaRPr lang="sv-FI" sz="1100" dirty="0"/>
                    </a:p>
                  </a:txBody>
                  <a:tcPr marL="72835" marR="72835" marT="36417" marB="36417">
                    <a:solidFill>
                      <a:schemeClr val="bg1">
                        <a:lumMod val="85000"/>
                      </a:schemeClr>
                    </a:solidFill>
                  </a:tcPr>
                </a:tc>
                <a:tc>
                  <a:txBody>
                    <a:bodyPr/>
                    <a:lstStyle/>
                    <a:p>
                      <a:endParaRPr lang="sv-FI" sz="1100" strike="sngStrike" dirty="0"/>
                    </a:p>
                  </a:txBody>
                  <a:tcPr marL="72835" marR="72835" marT="36417" marB="36417">
                    <a:solidFill>
                      <a:schemeClr val="bg1">
                        <a:lumMod val="85000"/>
                      </a:schemeClr>
                    </a:solidFill>
                  </a:tcPr>
                </a:tc>
                <a:tc>
                  <a:txBody>
                    <a:bodyPr/>
                    <a:lstStyle/>
                    <a:p>
                      <a:pPr algn="ctr"/>
                      <a:endParaRPr lang="sv-FI" sz="1100" dirty="0"/>
                    </a:p>
                  </a:txBody>
                  <a:tcPr marL="72835" marR="72835" marT="36417" marB="36417">
                    <a:solidFill>
                      <a:schemeClr val="bg1">
                        <a:lumMod val="85000"/>
                      </a:schemeClr>
                    </a:solidFill>
                  </a:tcPr>
                </a:tc>
                <a:extLst>
                  <a:ext uri="{0D108BD9-81ED-4DB2-BD59-A6C34878D82A}">
                    <a16:rowId xmlns:a16="http://schemas.microsoft.com/office/drawing/2014/main" xmlns="" val="1840967128"/>
                  </a:ext>
                </a:extLst>
              </a:tr>
              <a:tr h="295386">
                <a:tc>
                  <a:txBody>
                    <a:bodyPr/>
                    <a:lstStyle/>
                    <a:p>
                      <a:r>
                        <a:rPr lang="sv-FI" sz="1100" dirty="0" smtClean="0"/>
                        <a:t>8999100411</a:t>
                      </a:r>
                      <a:endParaRPr lang="sv-FI" sz="1100" dirty="0"/>
                    </a:p>
                  </a:txBody>
                  <a:tcPr marL="72835" marR="72835" marT="36417" marB="36417">
                    <a:solidFill>
                      <a:schemeClr val="bg1">
                        <a:lumMod val="95000"/>
                      </a:schemeClr>
                    </a:solidFill>
                  </a:tcPr>
                </a:tc>
                <a:tc>
                  <a:txBody>
                    <a:bodyPr/>
                    <a:lstStyle/>
                    <a:p>
                      <a:r>
                        <a:rPr lang="sv-FI" sz="1100" dirty="0" smtClean="0"/>
                        <a:t>Filter for DE 1230</a:t>
                      </a:r>
                      <a:endParaRPr lang="sv-FI" sz="1100" dirty="0"/>
                    </a:p>
                  </a:txBody>
                  <a:tcPr marL="72835" marR="72835" marT="36417" marB="36417">
                    <a:solidFill>
                      <a:schemeClr val="bg1">
                        <a:lumMod val="95000"/>
                      </a:schemeClr>
                    </a:solidFill>
                  </a:tcPr>
                </a:tc>
                <a:tc>
                  <a:txBody>
                    <a:bodyPr/>
                    <a:lstStyle/>
                    <a:p>
                      <a:pPr algn="ctr"/>
                      <a:r>
                        <a:rPr lang="sv-FI" sz="1100" dirty="0" smtClean="0"/>
                        <a:t>72,50/pc</a:t>
                      </a:r>
                      <a:endParaRPr lang="sv-FI" sz="1100" dirty="0"/>
                    </a:p>
                  </a:txBody>
                  <a:tcPr marL="72835" marR="72835" marT="36417" marB="36417">
                    <a:solidFill>
                      <a:schemeClr val="bg1">
                        <a:lumMod val="95000"/>
                      </a:schemeClr>
                    </a:solidFill>
                  </a:tcPr>
                </a:tc>
                <a:extLst>
                  <a:ext uri="{0D108BD9-81ED-4DB2-BD59-A6C34878D82A}">
                    <a16:rowId xmlns:a16="http://schemas.microsoft.com/office/drawing/2014/main" xmlns="" val="1324673086"/>
                  </a:ext>
                </a:extLst>
              </a:tr>
              <a:tr h="393895">
                <a:tc>
                  <a:txBody>
                    <a:bodyPr/>
                    <a:lstStyle/>
                    <a:p>
                      <a:r>
                        <a:rPr lang="sv-FI" sz="1100" dirty="0" smtClean="0"/>
                        <a:t>8999101011</a:t>
                      </a:r>
                      <a:endParaRPr lang="sv-FI" sz="1100" dirty="0"/>
                    </a:p>
                  </a:txBody>
                  <a:tcPr marL="72835" marR="72835" marT="36417" marB="36417">
                    <a:solidFill>
                      <a:schemeClr val="bg1">
                        <a:lumMod val="85000"/>
                      </a:schemeClr>
                    </a:solidFill>
                  </a:tcPr>
                </a:tc>
                <a:tc>
                  <a:txBody>
                    <a:bodyPr/>
                    <a:lstStyle/>
                    <a:p>
                      <a:r>
                        <a:rPr lang="sv-FI" sz="1100" dirty="0" err="1" smtClean="0"/>
                        <a:t>Pneumatic</a:t>
                      </a:r>
                      <a:r>
                        <a:rPr lang="sv-FI" sz="1100" dirty="0" smtClean="0"/>
                        <a:t> Box for DE 1230 230V</a:t>
                      </a:r>
                      <a:endParaRPr lang="sv-FI" sz="1100" dirty="0"/>
                    </a:p>
                  </a:txBody>
                  <a:tcPr marL="72835" marR="72835" marT="36417" marB="36417">
                    <a:solidFill>
                      <a:schemeClr val="bg1">
                        <a:lumMod val="85000"/>
                      </a:schemeClr>
                    </a:solidFill>
                  </a:tcPr>
                </a:tc>
                <a:tc>
                  <a:txBody>
                    <a:bodyPr/>
                    <a:lstStyle/>
                    <a:p>
                      <a:pPr algn="ctr"/>
                      <a:r>
                        <a:rPr lang="sv-FI" sz="1100" dirty="0" smtClean="0"/>
                        <a:t>209,00/pc</a:t>
                      </a:r>
                      <a:endParaRPr lang="sv-FI" sz="1100" dirty="0"/>
                    </a:p>
                  </a:txBody>
                  <a:tcPr marL="72835" marR="72835" marT="36417" marB="36417">
                    <a:solidFill>
                      <a:schemeClr val="bg1">
                        <a:lumMod val="85000"/>
                      </a:schemeClr>
                    </a:solidFill>
                  </a:tcPr>
                </a:tc>
                <a:extLst>
                  <a:ext uri="{0D108BD9-81ED-4DB2-BD59-A6C34878D82A}">
                    <a16:rowId xmlns:a16="http://schemas.microsoft.com/office/drawing/2014/main" xmlns="" val="115760680"/>
                  </a:ext>
                </a:extLst>
              </a:tr>
              <a:tr h="364175">
                <a:tc>
                  <a:txBody>
                    <a:bodyPr/>
                    <a:lstStyle/>
                    <a:p>
                      <a:r>
                        <a:rPr lang="sv-FI" sz="1100" dirty="0" smtClean="0"/>
                        <a:t>8999110111</a:t>
                      </a:r>
                      <a:endParaRPr lang="sv-FI" sz="1100" dirty="0"/>
                    </a:p>
                  </a:txBody>
                  <a:tcPr marL="72835" marR="72835" marT="36417" marB="36417">
                    <a:solidFill>
                      <a:schemeClr val="bg1">
                        <a:lumMod val="95000"/>
                      </a:schemeClr>
                    </a:solidFill>
                  </a:tcPr>
                </a:tc>
                <a:tc>
                  <a:txBody>
                    <a:bodyPr/>
                    <a:lstStyle/>
                    <a:p>
                      <a:r>
                        <a:rPr lang="sv-FI" sz="1100" dirty="0" smtClean="0"/>
                        <a:t>Motor </a:t>
                      </a:r>
                      <a:r>
                        <a:rPr lang="sv-FI" sz="1100" dirty="0" err="1" smtClean="0"/>
                        <a:t>Cooling</a:t>
                      </a:r>
                      <a:r>
                        <a:rPr lang="sv-FI" sz="1100" dirty="0" smtClean="0"/>
                        <a:t> Filter</a:t>
                      </a:r>
                      <a:r>
                        <a:rPr lang="sv-FI" sz="1100" baseline="0" dirty="0" smtClean="0"/>
                        <a:t> for DE 1230</a:t>
                      </a:r>
                      <a:endParaRPr lang="sv-FI" sz="1100" dirty="0"/>
                    </a:p>
                  </a:txBody>
                  <a:tcPr marL="72835" marR="72835" marT="36417" marB="36417">
                    <a:solidFill>
                      <a:schemeClr val="bg1">
                        <a:lumMod val="95000"/>
                      </a:schemeClr>
                    </a:solidFill>
                  </a:tcPr>
                </a:tc>
                <a:tc>
                  <a:txBody>
                    <a:bodyPr/>
                    <a:lstStyle/>
                    <a:p>
                      <a:pPr algn="ctr"/>
                      <a:r>
                        <a:rPr lang="sv-FI" sz="1100" dirty="0" smtClean="0"/>
                        <a:t>11,05/pc</a:t>
                      </a:r>
                      <a:endParaRPr lang="sv-FI" sz="1100" dirty="0"/>
                    </a:p>
                  </a:txBody>
                  <a:tcPr marL="72835" marR="72835" marT="36417" marB="36417">
                    <a:solidFill>
                      <a:schemeClr val="bg1">
                        <a:lumMod val="95000"/>
                      </a:schemeClr>
                    </a:solidFill>
                  </a:tcPr>
                </a:tc>
                <a:extLst>
                  <a:ext uri="{0D108BD9-81ED-4DB2-BD59-A6C34878D82A}">
                    <a16:rowId xmlns:a16="http://schemas.microsoft.com/office/drawing/2014/main" xmlns="" val="2300000155"/>
                  </a:ext>
                </a:extLst>
              </a:tr>
              <a:tr h="364175">
                <a:tc>
                  <a:txBody>
                    <a:bodyPr/>
                    <a:lstStyle/>
                    <a:p>
                      <a:r>
                        <a:rPr lang="sv-FI" sz="1100" dirty="0" smtClean="0"/>
                        <a:t>8999110211</a:t>
                      </a:r>
                      <a:endParaRPr lang="sv-FI" sz="1100" dirty="0"/>
                    </a:p>
                  </a:txBody>
                  <a:tcPr marL="72835" marR="72835" marT="36417" marB="36417">
                    <a:solidFill>
                      <a:schemeClr val="bg1">
                        <a:lumMod val="85000"/>
                      </a:schemeClr>
                    </a:solidFill>
                  </a:tcPr>
                </a:tc>
                <a:tc>
                  <a:txBody>
                    <a:bodyPr/>
                    <a:lstStyle/>
                    <a:p>
                      <a:r>
                        <a:rPr lang="sv-FI" sz="1100" dirty="0" smtClean="0"/>
                        <a:t>Motor </a:t>
                      </a:r>
                      <a:r>
                        <a:rPr lang="sv-FI" sz="1100" dirty="0" err="1" smtClean="0"/>
                        <a:t>Cooling</a:t>
                      </a:r>
                      <a:r>
                        <a:rPr lang="sv-FI" sz="1100" dirty="0" smtClean="0"/>
                        <a:t> Filter PET</a:t>
                      </a:r>
                      <a:r>
                        <a:rPr lang="sv-FI" sz="1100" baseline="0" dirty="0" smtClean="0"/>
                        <a:t> for DE 1230</a:t>
                      </a:r>
                      <a:endParaRPr lang="sv-FI" sz="1100" dirty="0"/>
                    </a:p>
                  </a:txBody>
                  <a:tcPr marL="72835" marR="72835" marT="36417" marB="36417">
                    <a:solidFill>
                      <a:schemeClr val="bg1">
                        <a:lumMod val="85000"/>
                      </a:schemeClr>
                    </a:solidFill>
                  </a:tcPr>
                </a:tc>
                <a:tc>
                  <a:txBody>
                    <a:bodyPr/>
                    <a:lstStyle/>
                    <a:p>
                      <a:pPr algn="ctr"/>
                      <a:r>
                        <a:rPr lang="sv-FI" sz="1100" dirty="0" smtClean="0"/>
                        <a:t>31,20/pc</a:t>
                      </a:r>
                      <a:endParaRPr lang="sv-FI" sz="1100" dirty="0"/>
                    </a:p>
                  </a:txBody>
                  <a:tcPr marL="72835" marR="72835" marT="36417" marB="36417">
                    <a:solidFill>
                      <a:schemeClr val="bg1">
                        <a:lumMod val="85000"/>
                      </a:schemeClr>
                    </a:solidFill>
                  </a:tcPr>
                </a:tc>
                <a:extLst>
                  <a:ext uri="{0D108BD9-81ED-4DB2-BD59-A6C34878D82A}">
                    <a16:rowId xmlns:a16="http://schemas.microsoft.com/office/drawing/2014/main" xmlns="" val="2055662394"/>
                  </a:ext>
                </a:extLst>
              </a:tr>
              <a:tr h="364175">
                <a:tc>
                  <a:txBody>
                    <a:bodyPr/>
                    <a:lstStyle/>
                    <a:p>
                      <a:r>
                        <a:rPr lang="sv-FI" sz="1100" dirty="0" smtClean="0"/>
                        <a:t>8999110411</a:t>
                      </a:r>
                      <a:endParaRPr lang="sv-FI" sz="1100" dirty="0"/>
                    </a:p>
                  </a:txBody>
                  <a:tcPr marL="72835" marR="72835" marT="36417" marB="36417">
                    <a:solidFill>
                      <a:schemeClr val="bg1">
                        <a:lumMod val="95000"/>
                      </a:schemeClr>
                    </a:solidFill>
                  </a:tcPr>
                </a:tc>
                <a:tc>
                  <a:txBody>
                    <a:bodyPr/>
                    <a:lstStyle/>
                    <a:p>
                      <a:r>
                        <a:rPr lang="sv-FI" sz="1100" dirty="0" smtClean="0"/>
                        <a:t>Case </a:t>
                      </a:r>
                      <a:r>
                        <a:rPr lang="sv-FI" sz="1100" dirty="0" err="1" smtClean="0"/>
                        <a:t>Fastening</a:t>
                      </a:r>
                      <a:r>
                        <a:rPr lang="sv-FI" sz="1100" baseline="0" dirty="0" smtClean="0"/>
                        <a:t> </a:t>
                      </a:r>
                      <a:r>
                        <a:rPr lang="sv-FI" sz="1100" baseline="0" dirty="0" err="1" smtClean="0"/>
                        <a:t>Accessory</a:t>
                      </a:r>
                      <a:r>
                        <a:rPr lang="sv-FI" sz="1100" baseline="0" dirty="0" smtClean="0"/>
                        <a:t> for DE 1230</a:t>
                      </a:r>
                      <a:endParaRPr lang="sv-FI" sz="1100" dirty="0"/>
                    </a:p>
                  </a:txBody>
                  <a:tcPr marL="72835" marR="72835" marT="36417" marB="36417">
                    <a:solidFill>
                      <a:schemeClr val="bg1">
                        <a:lumMod val="95000"/>
                      </a:schemeClr>
                    </a:solidFill>
                  </a:tcPr>
                </a:tc>
                <a:tc>
                  <a:txBody>
                    <a:bodyPr/>
                    <a:lstStyle/>
                    <a:p>
                      <a:pPr algn="ctr"/>
                      <a:r>
                        <a:rPr lang="sv-FI" sz="1100" dirty="0" smtClean="0"/>
                        <a:t>28,70/pc</a:t>
                      </a:r>
                      <a:endParaRPr lang="sv-FI" sz="1100" dirty="0"/>
                    </a:p>
                  </a:txBody>
                  <a:tcPr marL="72835" marR="72835" marT="36417" marB="36417">
                    <a:solidFill>
                      <a:schemeClr val="bg1">
                        <a:lumMod val="95000"/>
                      </a:schemeClr>
                    </a:solidFill>
                  </a:tcPr>
                </a:tc>
                <a:extLst>
                  <a:ext uri="{0D108BD9-81ED-4DB2-BD59-A6C34878D82A}">
                    <a16:rowId xmlns:a16="http://schemas.microsoft.com/office/drawing/2014/main" xmlns="" val="455745669"/>
                  </a:ext>
                </a:extLst>
              </a:tr>
            </a:tbl>
          </a:graphicData>
        </a:graphic>
      </p:graphicFrame>
    </p:spTree>
    <p:extLst>
      <p:ext uri="{BB962C8B-B14F-4D97-AF65-F5344CB8AC3E}">
        <p14:creationId xmlns:p14="http://schemas.microsoft.com/office/powerpoint/2010/main" val="3308057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81317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Mirka Template_2013">
  <a:themeElements>
    <a:clrScheme name="Mirka Color Scheme">
      <a:dk1>
        <a:srgbClr val="000000"/>
      </a:dk1>
      <a:lt1>
        <a:srgbClr val="FFFFFF"/>
      </a:lt1>
      <a:dk2>
        <a:srgbClr val="000000"/>
      </a:dk2>
      <a:lt2>
        <a:srgbClr val="808080"/>
      </a:lt2>
      <a:accent1>
        <a:srgbClr val="0070C0"/>
      </a:accent1>
      <a:accent2>
        <a:srgbClr val="595959"/>
      </a:accent2>
      <a:accent3>
        <a:srgbClr val="FFC000"/>
      </a:accent3>
      <a:accent4>
        <a:srgbClr val="A5A5A5"/>
      </a:accent4>
      <a:accent5>
        <a:srgbClr val="000000"/>
      </a:accent5>
      <a:accent6>
        <a:srgbClr val="C00000"/>
      </a:accent6>
      <a:hlink>
        <a:srgbClr val="005392"/>
      </a:hlink>
      <a:folHlink>
        <a:srgbClr val="009999"/>
      </a:folHlink>
    </a:clrScheme>
    <a:fontScheme name="Mirka_Template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irka_Template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irka_Template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irka_Template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irka_Template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irka_Template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irka_Template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irka_Template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irka_Template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irka_Template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irka_Template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irka_Template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irka_Template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Mirka Template" id="{F0780189-0969-47A5-86E0-CC26C81F3CD8}" vid="{0C50153E-20C8-4B5A-A9A0-CA203B1EAD34}"/>
    </a:ext>
  </a:extLst>
</a:theme>
</file>

<file path=ppt/theme/theme2.xml><?xml version="1.0" encoding="utf-8"?>
<a:theme xmlns:a="http://schemas.openxmlformats.org/drawingml/2006/main" name="Nilfisk 4:3">
  <a:themeElements>
    <a:clrScheme name="150505_Nilfisk colours">
      <a:dk1>
        <a:srgbClr val="000000"/>
      </a:dk1>
      <a:lt1>
        <a:sysClr val="window" lastClr="FFFFFF"/>
      </a:lt1>
      <a:dk2>
        <a:srgbClr val="4B4F54"/>
      </a:dk2>
      <a:lt2>
        <a:srgbClr val="FFFFFF"/>
      </a:lt2>
      <a:accent1>
        <a:srgbClr val="7C878E"/>
      </a:accent1>
      <a:accent2>
        <a:srgbClr val="4B4F54"/>
      </a:accent2>
      <a:accent3>
        <a:srgbClr val="C7C0AA"/>
      </a:accent3>
      <a:accent4>
        <a:srgbClr val="C41E3A"/>
      </a:accent4>
      <a:accent5>
        <a:srgbClr val="001441"/>
      </a:accent5>
      <a:accent6>
        <a:srgbClr val="D9E1E2"/>
      </a:accent6>
      <a:hlink>
        <a:srgbClr val="7C878E"/>
      </a:hlink>
      <a:folHlink>
        <a:srgbClr val="D9E1E2"/>
      </a:folHlink>
    </a:clrScheme>
    <a:fontScheme name="150225_Nilfis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accent1"/>
          </a:solidFill>
        </a:ln>
      </a:spPr>
      <a:bodyPr rtlCol="0" anchor="ctr"/>
      <a:lstStyle>
        <a:defPPr algn="ctr">
          <a:defRPr sz="200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Presentation" ma:contentTypeID="0x01010036A517A2520D4C15AE58DD1C0364B06B00FCA5629096942B4EB1F4CA49B549D9CA" ma:contentTypeVersion="2" ma:contentTypeDescription="PowerPoint Presentation" ma:contentTypeScope="" ma:versionID="bb5c9ec575fd33799f502f7f7c3a1869">
  <xsd:schema xmlns:xsd="http://www.w3.org/2001/XMLSchema" xmlns:xs="http://www.w3.org/2001/XMLSchema" xmlns:p="http://schemas.microsoft.com/office/2006/metadata/properties" xmlns:ns1="http://schemas.microsoft.com/sharepoint/v3" targetNamespace="http://schemas.microsoft.com/office/2006/metadata/properties" ma:root="true" ma:fieldsID="4942d9c2080ee80fd60fde8990dc2332" ns1:_="">
    <xsd:import namespace="http://schemas.microsoft.com/sharepoint/v3"/>
    <xsd:element name="properties">
      <xsd:complexType>
        <xsd:sequence>
          <xsd:element name="documentManagement">
            <xsd:complexType>
              <xsd:all>
                <xsd:element ref="ns1:mirka_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mirka_language" ma:index="8" nillable="true" ma:displayName="Language" ma:internalName="mirka_language" ma:requiredMultiChoice="true">
      <xsd:complexType>
        <xsd:complexContent>
          <xsd:extension base="dms:MultiChoice">
            <xsd:sequence>
              <xsd:element name="Value" maxOccurs="unbounded" minOccurs="0" nillable="true">
                <xsd:simpleType>
                  <xsd:restriction base="dms:Choice">
                    <xsd:enumeration value="English"/>
                    <xsd:enumeration value="Swedish"/>
                    <xsd:enumeration value="Finnish"/>
                  </xsd:restrict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irka_language xmlns="http://schemas.microsoft.com/sharepoint/v3">
      <Value>English</Value>
    </mirka_language>
  </documentManagement>
</p:properties>
</file>

<file path=customXml/itemProps1.xml><?xml version="1.0" encoding="utf-8"?>
<ds:datastoreItem xmlns:ds="http://schemas.openxmlformats.org/officeDocument/2006/customXml" ds:itemID="{09F1BC02-B02D-4270-9804-C22488ADE8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38DF2C8-23C2-4008-A4CC-1FB50B7C2486}">
  <ds:schemaRefs>
    <ds:schemaRef ds:uri="http://schemas.microsoft.com/sharepoint/v3/contenttype/forms"/>
  </ds:schemaRefs>
</ds:datastoreItem>
</file>

<file path=customXml/itemProps3.xml><?xml version="1.0" encoding="utf-8"?>
<ds:datastoreItem xmlns:ds="http://schemas.openxmlformats.org/officeDocument/2006/customXml" ds:itemID="{9AD954BD-D783-45A3-8EF2-995A21F100A6}">
  <ds:schemaRefs>
    <ds:schemaRef ds:uri="http://purl.org/dc/dcmitype/"/>
    <ds:schemaRef ds:uri="http://schemas.microsoft.com/office/2006/documentManagement/types"/>
    <ds:schemaRef ds:uri="http://schemas.microsoft.com/sharepoint/v3"/>
    <ds:schemaRef ds:uri="http://purl.org/dc/terms/"/>
    <ds:schemaRef ds:uri="http://schemas.microsoft.com/office/2006/metadata/properties"/>
    <ds:schemaRef ds:uri="http://purl.org/dc/elements/1.1/"/>
    <ds:schemaRef ds:uri="http://www.w3.org/XML/1998/namespace"/>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Mirka Template</Template>
  <TotalTime>7091</TotalTime>
  <Words>2747</Words>
  <Application>Microsoft Office PowerPoint</Application>
  <PresentationFormat>Diaprojekcija na zaslonu (4:3)</PresentationFormat>
  <Paragraphs>415</Paragraphs>
  <Slides>29</Slides>
  <Notes>1</Notes>
  <HiddenSlides>0</HiddenSlides>
  <MMClips>0</MMClips>
  <ScaleCrop>false</ScaleCrop>
  <HeadingPairs>
    <vt:vector size="6" baseType="variant">
      <vt:variant>
        <vt:lpstr>Tema</vt:lpstr>
      </vt:variant>
      <vt:variant>
        <vt:i4>2</vt:i4>
      </vt:variant>
      <vt:variant>
        <vt:lpstr>Vdelani OLE strežniki</vt:lpstr>
      </vt:variant>
      <vt:variant>
        <vt:i4>1</vt:i4>
      </vt:variant>
      <vt:variant>
        <vt:lpstr>Naslovi diapozitivov</vt:lpstr>
      </vt:variant>
      <vt:variant>
        <vt:i4>29</vt:i4>
      </vt:variant>
    </vt:vector>
  </HeadingPairs>
  <TitlesOfParts>
    <vt:vector size="32" baseType="lpstr">
      <vt:lpstr>1_Mirka Template_2013</vt:lpstr>
      <vt:lpstr>Nilfisk 4:3</vt:lpstr>
      <vt:lpstr>think-cell Slide</vt:lpstr>
      <vt:lpstr>Mirka® Dust Extractor 1230</vt:lpstr>
      <vt:lpstr>Content</vt:lpstr>
      <vt:lpstr>Background</vt:lpstr>
      <vt:lpstr>Target applications </vt:lpstr>
      <vt:lpstr>Market trends – Dust extractors</vt:lpstr>
      <vt:lpstr>Total market development</vt:lpstr>
      <vt:lpstr>Total market development</vt:lpstr>
      <vt:lpstr>Content</vt:lpstr>
      <vt:lpstr>European versions</vt:lpstr>
      <vt:lpstr>European versions</vt:lpstr>
      <vt:lpstr>Possibility to order including 4 m hose into the box</vt:lpstr>
      <vt:lpstr>Content</vt:lpstr>
      <vt:lpstr>Technical features L-class with Push &amp; Clean filter cleaning </vt:lpstr>
      <vt:lpstr>Technical features L-class with Automatic Filter Cleaning </vt:lpstr>
      <vt:lpstr>Technical features M-class with Automatic Filter Cleaning </vt:lpstr>
      <vt:lpstr>Technical details</vt:lpstr>
      <vt:lpstr>Automatic Filter Cleaning (AFC)</vt:lpstr>
      <vt:lpstr>Classification of dust extractors</vt:lpstr>
      <vt:lpstr>Content</vt:lpstr>
      <vt:lpstr>Accessories</vt:lpstr>
      <vt:lpstr>Trolleys</vt:lpstr>
      <vt:lpstr>Content</vt:lpstr>
      <vt:lpstr>Comparison 915 vs 1230               1/2</vt:lpstr>
      <vt:lpstr>Comparison 915 vs 1230               2/2</vt:lpstr>
      <vt:lpstr>Cross selling </vt:lpstr>
      <vt:lpstr>Content</vt:lpstr>
      <vt:lpstr>Pricing - European versions</vt:lpstr>
      <vt:lpstr>Accessories pricing</vt:lpstr>
      <vt:lpstr>PowerPointova predstavitev</vt:lpstr>
    </vt:vector>
  </TitlesOfParts>
  <Company>KWH Mirka Ltd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1.7.2016</dc:title>
  <dc:creator>Mats Bystedt</dc:creator>
  <cp:lastModifiedBy>Marjan</cp:lastModifiedBy>
  <cp:revision>243</cp:revision>
  <cp:lastPrinted>2016-08-30T09:43:30Z</cp:lastPrinted>
  <dcterms:created xsi:type="dcterms:W3CDTF">2015-12-10T09:17:23Z</dcterms:created>
  <dcterms:modified xsi:type="dcterms:W3CDTF">2016-11-21T16:34:49Z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0x01010036A517A2520D4C15AE58DD1C0364B06B00FCA5629096942B4EB1F4CA49B549D9CA</vt:lpwstr>
  </property>
</Properties>
</file>